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2E30C5-8F8B-489A-AEBC-9469E62C3205}" type="datetimeFigureOut">
              <a:rPr lang="en-GB" smtClean="0"/>
              <a:pPr/>
              <a:t>07/09/2012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FEFBD-689A-4FD3-8205-D7DEFD481C1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51648" cy="1828800"/>
          </a:xfrm>
        </p:spPr>
        <p:txBody>
          <a:bodyPr/>
          <a:lstStyle/>
          <a:p>
            <a:r>
              <a:rPr lang="en-GB" dirty="0" smtClean="0"/>
              <a:t>Unit 1 The UK Travel and Tourism Sector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Miss </a:t>
            </a:r>
            <a:r>
              <a:rPr lang="en-GB" dirty="0" err="1" smtClean="0"/>
              <a:t>Damani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into teams </a:t>
            </a:r>
          </a:p>
          <a:p>
            <a:endParaRPr lang="en-GB" dirty="0"/>
          </a:p>
          <a:p>
            <a:r>
              <a:rPr lang="en-GB" dirty="0" smtClean="0"/>
              <a:t>Students to shout out letter and teams to name a country or a place!!!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what is travel and tourism </a:t>
            </a:r>
          </a:p>
          <a:p>
            <a:r>
              <a:rPr lang="en-GB" dirty="0"/>
              <a:t>I</a:t>
            </a:r>
            <a:r>
              <a:rPr lang="en-GB" dirty="0" smtClean="0"/>
              <a:t>dentify the different types of travel </a:t>
            </a:r>
          </a:p>
          <a:p>
            <a:r>
              <a:rPr lang="en-GB" dirty="0" smtClean="0"/>
              <a:t>Reason why people may travel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travel and tourism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b="1" dirty="0" smtClean="0"/>
              <a:t>Tourism</a:t>
            </a:r>
            <a:r>
              <a:rPr lang="en-GB" dirty="0" smtClean="0"/>
              <a:t> is </a:t>
            </a:r>
            <a:r>
              <a:rPr lang="en-GB" dirty="0" smtClean="0">
                <a:solidFill>
                  <a:srgbClr val="FF0000"/>
                </a:solidFill>
              </a:rPr>
              <a:t>travel</a:t>
            </a:r>
            <a:r>
              <a:rPr lang="en-GB" dirty="0" smtClean="0"/>
              <a:t>  for </a:t>
            </a:r>
            <a:r>
              <a:rPr lang="en-GB" dirty="0" smtClean="0">
                <a:solidFill>
                  <a:srgbClr val="FF0000"/>
                </a:solidFill>
              </a:rPr>
              <a:t>recreational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leisure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business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purposes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The World Tourism Organisation defines </a:t>
            </a:r>
            <a:r>
              <a:rPr lang="en-GB" b="1" dirty="0" smtClean="0"/>
              <a:t>tourists</a:t>
            </a:r>
            <a:r>
              <a:rPr lang="en-GB" dirty="0" smtClean="0"/>
              <a:t> as people "travelling to and staying in places outside their usual environment for not more than one consecutive year for leisure, business and other purposes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Tourism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Inbound – Visitors from overseas coming into the country </a:t>
            </a:r>
          </a:p>
          <a:p>
            <a:endParaRPr lang="en-GB" dirty="0"/>
          </a:p>
          <a:p>
            <a:r>
              <a:rPr lang="en-GB" dirty="0" smtClean="0"/>
              <a:t>Outbound – Travelling  to a different country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Domestic – Taking holidays and trips in your own country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why people travel?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Leisure travel </a:t>
            </a:r>
          </a:p>
          <a:p>
            <a:r>
              <a:rPr lang="en-GB" dirty="0" smtClean="0"/>
              <a:t>Business travel </a:t>
            </a:r>
          </a:p>
          <a:p>
            <a:r>
              <a:rPr lang="en-GB" dirty="0" smtClean="0"/>
              <a:t>Visiting friends and family </a:t>
            </a:r>
          </a:p>
          <a:p>
            <a:r>
              <a:rPr lang="en-GB" dirty="0" smtClean="0"/>
              <a:t>Dark tourism </a:t>
            </a:r>
          </a:p>
          <a:p>
            <a:r>
              <a:rPr lang="en-GB" dirty="0" smtClean="0"/>
              <a:t>Faith tourism </a:t>
            </a:r>
          </a:p>
          <a:p>
            <a:r>
              <a:rPr lang="en-GB" dirty="0" smtClean="0"/>
              <a:t>Health tourism </a:t>
            </a:r>
          </a:p>
          <a:p>
            <a:r>
              <a:rPr lang="en-GB" dirty="0" smtClean="0"/>
              <a:t>Sports tourism </a:t>
            </a:r>
          </a:p>
          <a:p>
            <a:r>
              <a:rPr lang="en-GB" dirty="0" smtClean="0"/>
              <a:t>Education tourism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dirty="0"/>
              <a:t>Review the main types </a:t>
            </a:r>
            <a:r>
              <a:rPr lang="en-GB" dirty="0" smtClean="0"/>
              <a:t>of tourism </a:t>
            </a:r>
            <a:r>
              <a:rPr lang="en-GB" dirty="0"/>
              <a:t>and the reasons why</a:t>
            </a:r>
          </a:p>
          <a:p>
            <a:pPr>
              <a:buNone/>
            </a:pPr>
            <a:r>
              <a:rPr lang="en-GB" dirty="0"/>
              <a:t>people travel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M1 Explain how the different</a:t>
            </a:r>
          </a:p>
          <a:p>
            <a:r>
              <a:rPr lang="en-GB" dirty="0" smtClean="0"/>
              <a:t>types of tourism contribute to</a:t>
            </a:r>
          </a:p>
          <a:p>
            <a:r>
              <a:rPr lang="en-GB" dirty="0" smtClean="0"/>
              <a:t>the UK economy.</a:t>
            </a:r>
          </a:p>
          <a:p>
            <a:r>
              <a:rPr lang="en-GB" dirty="0" smtClean="0"/>
              <a:t>D1 Evaluate the positive aspects</a:t>
            </a:r>
          </a:p>
          <a:p>
            <a:r>
              <a:rPr lang="en-GB" dirty="0" smtClean="0"/>
              <a:t>of interrelationships on</a:t>
            </a:r>
          </a:p>
          <a:p>
            <a:r>
              <a:rPr lang="en-GB" dirty="0" smtClean="0"/>
              <a:t>UK travel and tourism</a:t>
            </a:r>
          </a:p>
          <a:p>
            <a:r>
              <a:rPr lang="en-GB" dirty="0" smtClean="0"/>
              <a:t>organisations.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192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Unit 1 The UK Travel and Tourism Sector  </vt:lpstr>
      <vt:lpstr>Activity - </vt:lpstr>
      <vt:lpstr>Learning outcomes </vt:lpstr>
      <vt:lpstr>What is travel and tourism </vt:lpstr>
      <vt:lpstr>Types of Tourism </vt:lpstr>
      <vt:lpstr>Reasons why people travel? </vt:lpstr>
      <vt:lpstr>P1</vt:lpstr>
      <vt:lpstr>Slide 8</vt:lpstr>
      <vt:lpstr>Slide 9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</dc:title>
  <dc:creator>DDamani</dc:creator>
  <cp:lastModifiedBy>ddamani</cp:lastModifiedBy>
  <cp:revision>6</cp:revision>
  <dcterms:created xsi:type="dcterms:W3CDTF">2012-09-06T07:56:08Z</dcterms:created>
  <dcterms:modified xsi:type="dcterms:W3CDTF">2012-09-07T14:20:15Z</dcterms:modified>
</cp:coreProperties>
</file>