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7"/>
  </p:notesMasterIdLst>
  <p:sldIdLst>
    <p:sldId id="257" r:id="rId3"/>
    <p:sldId id="258" r:id="rId4"/>
    <p:sldId id="259" r:id="rId5"/>
    <p:sldId id="260" r:id="rId6"/>
    <p:sldId id="267" r:id="rId7"/>
    <p:sldId id="269" r:id="rId8"/>
    <p:sldId id="274" r:id="rId9"/>
    <p:sldId id="275" r:id="rId10"/>
    <p:sldId id="278" r:id="rId11"/>
    <p:sldId id="286" r:id="rId12"/>
    <p:sldId id="282" r:id="rId13"/>
    <p:sldId id="283" r:id="rId14"/>
    <p:sldId id="284" r:id="rId15"/>
    <p:sldId id="285"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423863-6A9B-4367-B9C7-F34C6CEE6252}" type="datetimeFigureOut">
              <a:rPr lang="en-GB" smtClean="0"/>
              <a:pPr/>
              <a:t>22/06/2012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0BFB2A-F34B-4822-8122-51F2139923C3}"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FC4E93C-7078-4F89-B2C2-5B5774CB585B}" type="slidenum">
              <a:rPr lang="en-GB">
                <a:solidFill>
                  <a:prstClr val="black"/>
                </a:solidFill>
              </a:rPr>
              <a:pPr/>
              <a:t>1</a:t>
            </a:fld>
            <a:endParaRPr lang="en-GB">
              <a:solidFill>
                <a:prstClr val="black"/>
              </a:solidFill>
            </a:endParaRPr>
          </a:p>
        </p:txBody>
      </p:sp>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p:txBody>
          <a:bodyPr/>
          <a:lstStyle/>
          <a:p>
            <a:pPr>
              <a:spcBef>
                <a:spcPct val="0"/>
              </a:spcBef>
            </a:pPr>
            <a:endParaRPr lang="en-US"/>
          </a:p>
        </p:txBody>
      </p:sp>
      <p:sp>
        <p:nvSpPr>
          <p:cNvPr id="8196"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fontAlgn="base">
              <a:spcBef>
                <a:spcPct val="0"/>
              </a:spcBef>
              <a:spcAft>
                <a:spcPct val="0"/>
              </a:spcAft>
            </a:pPr>
            <a:fld id="{018295DD-24A1-4A2B-99F7-2C32D240E2F5}" type="slidenum">
              <a:rPr lang="en-GB" sz="1200">
                <a:solidFill>
                  <a:prstClr val="black"/>
                </a:solidFill>
              </a:rPr>
              <a:pPr algn="r" fontAlgn="base">
                <a:spcBef>
                  <a:spcPct val="0"/>
                </a:spcBef>
                <a:spcAft>
                  <a:spcPct val="0"/>
                </a:spcAft>
              </a:pPr>
              <a:t>1</a:t>
            </a:fld>
            <a:endParaRPr lang="en-GB" sz="120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422AD7D-F9CA-4E8C-8565-28F7977C2C17}" type="slidenum">
              <a:rPr lang="en-GB">
                <a:solidFill>
                  <a:prstClr val="black"/>
                </a:solidFill>
              </a:rPr>
              <a:pPr/>
              <a:t>2</a:t>
            </a:fld>
            <a:endParaRPr lang="en-GB">
              <a:solidFill>
                <a:prstClr val="black"/>
              </a:solidFill>
            </a:endParaRPr>
          </a:p>
        </p:txBody>
      </p:sp>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p:txBody>
          <a:bodyPr/>
          <a:lstStyle/>
          <a:p>
            <a:pPr>
              <a:spcBef>
                <a:spcPct val="0"/>
              </a:spcBef>
            </a:pPr>
            <a:endParaRPr lang="en-US"/>
          </a:p>
        </p:txBody>
      </p:sp>
      <p:sp>
        <p:nvSpPr>
          <p:cNvPr id="1434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fontAlgn="base">
              <a:spcBef>
                <a:spcPct val="0"/>
              </a:spcBef>
              <a:spcAft>
                <a:spcPct val="0"/>
              </a:spcAft>
            </a:pPr>
            <a:fld id="{069F6288-E8E7-4AA7-A526-7468236B13D0}" type="slidenum">
              <a:rPr lang="en-GB" sz="1200">
                <a:solidFill>
                  <a:prstClr val="black"/>
                </a:solidFill>
              </a:rPr>
              <a:pPr algn="r" fontAlgn="base">
                <a:spcBef>
                  <a:spcPct val="0"/>
                </a:spcBef>
                <a:spcAft>
                  <a:spcPct val="0"/>
                </a:spcAft>
              </a:pPr>
              <a:t>2</a:t>
            </a:fld>
            <a:endParaRPr lang="en-GB" sz="120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GB">
              <a:solidFill>
                <a:srgbClr val="EA157A"/>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srgbClr val="EA157A"/>
              </a:solidFill>
            </a:endParaRPr>
          </a:p>
        </p:txBody>
      </p:sp>
      <p:sp>
        <p:nvSpPr>
          <p:cNvPr id="6" name="Slide Number Placeholder 5"/>
          <p:cNvSpPr>
            <a:spLocks noGrp="1"/>
          </p:cNvSpPr>
          <p:nvPr>
            <p:ph type="sldNum" sz="quarter" idx="12"/>
          </p:nvPr>
        </p:nvSpPr>
        <p:spPr/>
        <p:txBody>
          <a:bodyPr/>
          <a:lstStyle>
            <a:lvl1pPr>
              <a:defRPr/>
            </a:lvl1pPr>
          </a:lstStyle>
          <a:p>
            <a:pPr>
              <a:defRPr/>
            </a:pPr>
            <a:fld id="{547097C9-F539-4C95-A162-3A713744EDE2}" type="slidenum">
              <a:rPr lang="en-GB">
                <a:solidFill>
                  <a:srgbClr val="FFFFFF"/>
                </a:solidFill>
              </a:rPr>
              <a:pPr>
                <a:defRPr/>
              </a:pPr>
              <a:t>‹#›</a:t>
            </a:fld>
            <a:endParaRPr lang="en-GB">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solidFill>
                <a:srgbClr val="EA157A"/>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srgbClr val="EA157A"/>
              </a:solidFill>
            </a:endParaRPr>
          </a:p>
        </p:txBody>
      </p:sp>
      <p:sp>
        <p:nvSpPr>
          <p:cNvPr id="6" name="Slide Number Placeholder 5"/>
          <p:cNvSpPr>
            <a:spLocks noGrp="1"/>
          </p:cNvSpPr>
          <p:nvPr>
            <p:ph type="sldNum" sz="quarter" idx="12"/>
          </p:nvPr>
        </p:nvSpPr>
        <p:spPr/>
        <p:txBody>
          <a:bodyPr/>
          <a:lstStyle>
            <a:lvl1pPr>
              <a:defRPr/>
            </a:lvl1pPr>
          </a:lstStyle>
          <a:p>
            <a:pPr>
              <a:defRPr/>
            </a:pPr>
            <a:fld id="{00498C59-279F-40A0-A0EC-798627B43DE4}" type="slidenum">
              <a:rPr lang="en-GB">
                <a:solidFill>
                  <a:srgbClr val="FFFFFF"/>
                </a:solidFill>
              </a:rPr>
              <a:pPr>
                <a:defRPr/>
              </a:pPr>
              <a:t>‹#›</a:t>
            </a:fld>
            <a:endParaRPr lang="en-GB">
              <a:solidFill>
                <a:srgbClr val="FFFFFF"/>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43000"/>
            <a:ext cx="2057400" cy="5430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143000"/>
            <a:ext cx="6019800" cy="5430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solidFill>
                <a:srgbClr val="EA157A"/>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srgbClr val="EA157A"/>
              </a:solidFill>
            </a:endParaRPr>
          </a:p>
        </p:txBody>
      </p:sp>
      <p:sp>
        <p:nvSpPr>
          <p:cNvPr id="6" name="Slide Number Placeholder 5"/>
          <p:cNvSpPr>
            <a:spLocks noGrp="1"/>
          </p:cNvSpPr>
          <p:nvPr>
            <p:ph type="sldNum" sz="quarter" idx="12"/>
          </p:nvPr>
        </p:nvSpPr>
        <p:spPr/>
        <p:txBody>
          <a:bodyPr/>
          <a:lstStyle>
            <a:lvl1pPr>
              <a:defRPr/>
            </a:lvl1pPr>
          </a:lstStyle>
          <a:p>
            <a:pPr>
              <a:defRPr/>
            </a:pPr>
            <a:fld id="{965D9FF1-6931-4C4D-9F35-F6DC2A811DF9}" type="slidenum">
              <a:rPr lang="en-GB">
                <a:solidFill>
                  <a:srgbClr val="FFFFFF"/>
                </a:solidFill>
              </a:rPr>
              <a:pPr>
                <a:defRPr/>
              </a:pPr>
              <a:t>‹#›</a:t>
            </a:fld>
            <a:endParaRPr lang="en-GB">
              <a:solidFill>
                <a:srgbClr val="FFFFFF"/>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endParaRPr lang="en-GB">
              <a:solidFill>
                <a:srgbClr val="EA157A"/>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srgbClr val="EA157A"/>
              </a:solidFill>
            </a:endParaRPr>
          </a:p>
        </p:txBody>
      </p:sp>
      <p:sp>
        <p:nvSpPr>
          <p:cNvPr id="6" name="Slide Number Placeholder 5"/>
          <p:cNvSpPr>
            <a:spLocks noGrp="1"/>
          </p:cNvSpPr>
          <p:nvPr>
            <p:ph type="sldNum" sz="quarter" idx="12"/>
          </p:nvPr>
        </p:nvSpPr>
        <p:spPr/>
        <p:txBody>
          <a:bodyPr/>
          <a:lstStyle>
            <a:lvl1pPr>
              <a:defRPr/>
            </a:lvl1pPr>
          </a:lstStyle>
          <a:p>
            <a:pPr>
              <a:defRPr/>
            </a:pPr>
            <a:fld id="{BFD5CAE6-6096-45D1-9C8C-BD58F69F7ACF}"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solidFill>
                <a:srgbClr val="EA157A"/>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srgbClr val="EA157A"/>
              </a:solidFill>
            </a:endParaRPr>
          </a:p>
        </p:txBody>
      </p:sp>
      <p:sp>
        <p:nvSpPr>
          <p:cNvPr id="6" name="Slide Number Placeholder 5"/>
          <p:cNvSpPr>
            <a:spLocks noGrp="1"/>
          </p:cNvSpPr>
          <p:nvPr>
            <p:ph type="sldNum" sz="quarter" idx="12"/>
          </p:nvPr>
        </p:nvSpPr>
        <p:spPr/>
        <p:txBody>
          <a:bodyPr/>
          <a:lstStyle>
            <a:lvl1pPr>
              <a:defRPr/>
            </a:lvl1pPr>
          </a:lstStyle>
          <a:p>
            <a:pPr>
              <a:defRPr/>
            </a:pPr>
            <a:fld id="{E4856F8B-844D-49B6-ADC9-9448162A64B0}"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solidFill>
                <a:srgbClr val="EA157A"/>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srgbClr val="EA157A"/>
              </a:solidFill>
            </a:endParaRPr>
          </a:p>
        </p:txBody>
      </p:sp>
      <p:sp>
        <p:nvSpPr>
          <p:cNvPr id="6" name="Slide Number Placeholder 5"/>
          <p:cNvSpPr>
            <a:spLocks noGrp="1"/>
          </p:cNvSpPr>
          <p:nvPr>
            <p:ph type="sldNum" sz="quarter" idx="12"/>
          </p:nvPr>
        </p:nvSpPr>
        <p:spPr/>
        <p:txBody>
          <a:bodyPr/>
          <a:lstStyle>
            <a:lvl1pPr>
              <a:defRPr/>
            </a:lvl1pPr>
          </a:lstStyle>
          <a:p>
            <a:pPr>
              <a:defRPr/>
            </a:pPr>
            <a:fld id="{2CA3D1EC-4671-40A4-8E67-D46FB2034B4A}" type="slidenum">
              <a:rPr lang="en-GB"/>
              <a:pPr>
                <a:defRPr/>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249488"/>
            <a:ext cx="4038600"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249488"/>
            <a:ext cx="4038600"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pPr>
              <a:defRPr/>
            </a:pPr>
            <a:endParaRPr lang="en-GB">
              <a:solidFill>
                <a:srgbClr val="EA157A"/>
              </a:solidFill>
            </a:endParaRPr>
          </a:p>
        </p:txBody>
      </p:sp>
      <p:sp>
        <p:nvSpPr>
          <p:cNvPr id="6" name="Footer Placeholder 5"/>
          <p:cNvSpPr>
            <a:spLocks noGrp="1"/>
          </p:cNvSpPr>
          <p:nvPr>
            <p:ph type="ftr" sz="quarter" idx="11"/>
          </p:nvPr>
        </p:nvSpPr>
        <p:spPr/>
        <p:txBody>
          <a:bodyPr/>
          <a:lstStyle>
            <a:lvl1pPr>
              <a:defRPr/>
            </a:lvl1pPr>
          </a:lstStyle>
          <a:p>
            <a:pPr>
              <a:defRPr/>
            </a:pPr>
            <a:endParaRPr lang="en-GB">
              <a:solidFill>
                <a:srgbClr val="EA157A"/>
              </a:solidFill>
            </a:endParaRPr>
          </a:p>
        </p:txBody>
      </p:sp>
      <p:sp>
        <p:nvSpPr>
          <p:cNvPr id="7" name="Slide Number Placeholder 6"/>
          <p:cNvSpPr>
            <a:spLocks noGrp="1"/>
          </p:cNvSpPr>
          <p:nvPr>
            <p:ph type="sldNum" sz="quarter" idx="12"/>
          </p:nvPr>
        </p:nvSpPr>
        <p:spPr/>
        <p:txBody>
          <a:bodyPr/>
          <a:lstStyle>
            <a:lvl1pPr>
              <a:defRPr/>
            </a:lvl1pPr>
          </a:lstStyle>
          <a:p>
            <a:pPr>
              <a:defRPr/>
            </a:pPr>
            <a:fld id="{352EED28-E5AA-41AA-A8D5-5424EE03257E}" type="slidenum">
              <a:rPr lang="en-GB"/>
              <a:pPr>
                <a:defRPr/>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pPr>
              <a:defRPr/>
            </a:pPr>
            <a:endParaRPr lang="en-GB">
              <a:solidFill>
                <a:srgbClr val="EA157A"/>
              </a:solidFill>
            </a:endParaRPr>
          </a:p>
        </p:txBody>
      </p:sp>
      <p:sp>
        <p:nvSpPr>
          <p:cNvPr id="8" name="Footer Placeholder 7"/>
          <p:cNvSpPr>
            <a:spLocks noGrp="1"/>
          </p:cNvSpPr>
          <p:nvPr>
            <p:ph type="ftr" sz="quarter" idx="11"/>
          </p:nvPr>
        </p:nvSpPr>
        <p:spPr/>
        <p:txBody>
          <a:bodyPr/>
          <a:lstStyle>
            <a:lvl1pPr>
              <a:defRPr/>
            </a:lvl1pPr>
          </a:lstStyle>
          <a:p>
            <a:pPr>
              <a:defRPr/>
            </a:pPr>
            <a:endParaRPr lang="en-GB">
              <a:solidFill>
                <a:srgbClr val="EA157A"/>
              </a:solidFill>
            </a:endParaRPr>
          </a:p>
        </p:txBody>
      </p:sp>
      <p:sp>
        <p:nvSpPr>
          <p:cNvPr id="9" name="Slide Number Placeholder 8"/>
          <p:cNvSpPr>
            <a:spLocks noGrp="1"/>
          </p:cNvSpPr>
          <p:nvPr>
            <p:ph type="sldNum" sz="quarter" idx="12"/>
          </p:nvPr>
        </p:nvSpPr>
        <p:spPr/>
        <p:txBody>
          <a:bodyPr/>
          <a:lstStyle>
            <a:lvl1pPr>
              <a:defRPr/>
            </a:lvl1pPr>
          </a:lstStyle>
          <a:p>
            <a:pPr>
              <a:defRPr/>
            </a:pPr>
            <a:fld id="{96AFC0F4-153C-4E91-891A-A213C3DBAA8F}" type="slidenum">
              <a:rPr lang="en-GB"/>
              <a:pPr>
                <a:defRPr/>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pPr>
              <a:defRPr/>
            </a:pPr>
            <a:endParaRPr lang="en-GB">
              <a:solidFill>
                <a:srgbClr val="EA157A"/>
              </a:solidFill>
            </a:endParaRPr>
          </a:p>
        </p:txBody>
      </p:sp>
      <p:sp>
        <p:nvSpPr>
          <p:cNvPr id="4" name="Footer Placeholder 3"/>
          <p:cNvSpPr>
            <a:spLocks noGrp="1"/>
          </p:cNvSpPr>
          <p:nvPr>
            <p:ph type="ftr" sz="quarter" idx="11"/>
          </p:nvPr>
        </p:nvSpPr>
        <p:spPr/>
        <p:txBody>
          <a:bodyPr/>
          <a:lstStyle>
            <a:lvl1pPr>
              <a:defRPr/>
            </a:lvl1pPr>
          </a:lstStyle>
          <a:p>
            <a:pPr>
              <a:defRPr/>
            </a:pPr>
            <a:endParaRPr lang="en-GB">
              <a:solidFill>
                <a:srgbClr val="EA157A"/>
              </a:solidFill>
            </a:endParaRPr>
          </a:p>
        </p:txBody>
      </p:sp>
      <p:sp>
        <p:nvSpPr>
          <p:cNvPr id="5" name="Slide Number Placeholder 4"/>
          <p:cNvSpPr>
            <a:spLocks noGrp="1"/>
          </p:cNvSpPr>
          <p:nvPr>
            <p:ph type="sldNum" sz="quarter" idx="12"/>
          </p:nvPr>
        </p:nvSpPr>
        <p:spPr/>
        <p:txBody>
          <a:bodyPr/>
          <a:lstStyle>
            <a:lvl1pPr>
              <a:defRPr/>
            </a:lvl1pPr>
          </a:lstStyle>
          <a:p>
            <a:pPr>
              <a:defRPr/>
            </a:pPr>
            <a:fld id="{15AFD573-BAA7-4AA2-A0B4-E202597436CC}" type="slidenum">
              <a:rPr lang="en-GB"/>
              <a:pPr>
                <a:defRPr/>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GB">
              <a:solidFill>
                <a:srgbClr val="EA157A"/>
              </a:solidFill>
            </a:endParaRPr>
          </a:p>
        </p:txBody>
      </p:sp>
      <p:sp>
        <p:nvSpPr>
          <p:cNvPr id="3" name="Footer Placeholder 2"/>
          <p:cNvSpPr>
            <a:spLocks noGrp="1"/>
          </p:cNvSpPr>
          <p:nvPr>
            <p:ph type="ftr" sz="quarter" idx="11"/>
          </p:nvPr>
        </p:nvSpPr>
        <p:spPr/>
        <p:txBody>
          <a:bodyPr/>
          <a:lstStyle>
            <a:lvl1pPr>
              <a:defRPr/>
            </a:lvl1pPr>
          </a:lstStyle>
          <a:p>
            <a:pPr>
              <a:defRPr/>
            </a:pPr>
            <a:endParaRPr lang="en-GB">
              <a:solidFill>
                <a:srgbClr val="EA157A"/>
              </a:solidFill>
            </a:endParaRPr>
          </a:p>
        </p:txBody>
      </p:sp>
      <p:sp>
        <p:nvSpPr>
          <p:cNvPr id="4" name="Slide Number Placeholder 3"/>
          <p:cNvSpPr>
            <a:spLocks noGrp="1"/>
          </p:cNvSpPr>
          <p:nvPr>
            <p:ph type="sldNum" sz="quarter" idx="12"/>
          </p:nvPr>
        </p:nvSpPr>
        <p:spPr/>
        <p:txBody>
          <a:bodyPr/>
          <a:lstStyle>
            <a:lvl1pPr>
              <a:defRPr/>
            </a:lvl1pPr>
          </a:lstStyle>
          <a:p>
            <a:pPr>
              <a:defRPr/>
            </a:pPr>
            <a:fld id="{B11523C8-C204-4EBA-A71F-572D0B164BFA}" type="slidenum">
              <a:rPr lang="en-GB"/>
              <a:pPr>
                <a:defRPr/>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solidFill>
                <a:srgbClr val="EA157A"/>
              </a:solidFill>
            </a:endParaRPr>
          </a:p>
        </p:txBody>
      </p:sp>
      <p:sp>
        <p:nvSpPr>
          <p:cNvPr id="6" name="Footer Placeholder 5"/>
          <p:cNvSpPr>
            <a:spLocks noGrp="1"/>
          </p:cNvSpPr>
          <p:nvPr>
            <p:ph type="ftr" sz="quarter" idx="11"/>
          </p:nvPr>
        </p:nvSpPr>
        <p:spPr/>
        <p:txBody>
          <a:bodyPr/>
          <a:lstStyle>
            <a:lvl1pPr>
              <a:defRPr/>
            </a:lvl1pPr>
          </a:lstStyle>
          <a:p>
            <a:pPr>
              <a:defRPr/>
            </a:pPr>
            <a:endParaRPr lang="en-GB">
              <a:solidFill>
                <a:srgbClr val="EA157A"/>
              </a:solidFill>
            </a:endParaRPr>
          </a:p>
        </p:txBody>
      </p:sp>
      <p:sp>
        <p:nvSpPr>
          <p:cNvPr id="7" name="Slide Number Placeholder 6"/>
          <p:cNvSpPr>
            <a:spLocks noGrp="1"/>
          </p:cNvSpPr>
          <p:nvPr>
            <p:ph type="sldNum" sz="quarter" idx="12"/>
          </p:nvPr>
        </p:nvSpPr>
        <p:spPr/>
        <p:txBody>
          <a:bodyPr/>
          <a:lstStyle>
            <a:lvl1pPr>
              <a:defRPr/>
            </a:lvl1pPr>
          </a:lstStyle>
          <a:p>
            <a:pPr>
              <a:defRPr/>
            </a:pPr>
            <a:fld id="{85A11A8E-2D90-41B8-8C54-A7823057D00D}"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solidFill>
                <a:srgbClr val="EA157A"/>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srgbClr val="EA157A"/>
              </a:solidFill>
            </a:endParaRPr>
          </a:p>
        </p:txBody>
      </p:sp>
      <p:sp>
        <p:nvSpPr>
          <p:cNvPr id="6" name="Slide Number Placeholder 5"/>
          <p:cNvSpPr>
            <a:spLocks noGrp="1"/>
          </p:cNvSpPr>
          <p:nvPr>
            <p:ph type="sldNum" sz="quarter" idx="12"/>
          </p:nvPr>
        </p:nvSpPr>
        <p:spPr/>
        <p:txBody>
          <a:bodyPr/>
          <a:lstStyle>
            <a:lvl1pPr>
              <a:defRPr/>
            </a:lvl1pPr>
          </a:lstStyle>
          <a:p>
            <a:pPr>
              <a:defRPr/>
            </a:pPr>
            <a:fld id="{4DB26467-16B4-4069-8BE6-2123A893033E}" type="slidenum">
              <a:rPr lang="en-GB">
                <a:solidFill>
                  <a:srgbClr val="FFFFFF"/>
                </a:solidFill>
              </a:rPr>
              <a:pPr>
                <a:defRPr/>
              </a:pPr>
              <a:t>‹#›</a:t>
            </a:fld>
            <a:endParaRPr lang="en-GB">
              <a:solidFill>
                <a:srgbClr val="FFFFFF"/>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solidFill>
                <a:srgbClr val="EA157A"/>
              </a:solidFill>
            </a:endParaRPr>
          </a:p>
        </p:txBody>
      </p:sp>
      <p:sp>
        <p:nvSpPr>
          <p:cNvPr id="6" name="Footer Placeholder 5"/>
          <p:cNvSpPr>
            <a:spLocks noGrp="1"/>
          </p:cNvSpPr>
          <p:nvPr>
            <p:ph type="ftr" sz="quarter" idx="11"/>
          </p:nvPr>
        </p:nvSpPr>
        <p:spPr/>
        <p:txBody>
          <a:bodyPr/>
          <a:lstStyle>
            <a:lvl1pPr>
              <a:defRPr/>
            </a:lvl1pPr>
          </a:lstStyle>
          <a:p>
            <a:pPr>
              <a:defRPr/>
            </a:pPr>
            <a:endParaRPr lang="en-GB">
              <a:solidFill>
                <a:srgbClr val="EA157A"/>
              </a:solidFill>
            </a:endParaRPr>
          </a:p>
        </p:txBody>
      </p:sp>
      <p:sp>
        <p:nvSpPr>
          <p:cNvPr id="7" name="Slide Number Placeholder 6"/>
          <p:cNvSpPr>
            <a:spLocks noGrp="1"/>
          </p:cNvSpPr>
          <p:nvPr>
            <p:ph type="sldNum" sz="quarter" idx="12"/>
          </p:nvPr>
        </p:nvSpPr>
        <p:spPr/>
        <p:txBody>
          <a:bodyPr/>
          <a:lstStyle>
            <a:lvl1pPr>
              <a:defRPr/>
            </a:lvl1pPr>
          </a:lstStyle>
          <a:p>
            <a:pPr>
              <a:defRPr/>
            </a:pPr>
            <a:fld id="{EC9ED98B-CFC9-485E-9C39-7B6800F4F83A}" type="slidenum">
              <a:rPr lang="en-GB"/>
              <a:pPr>
                <a:defRPr/>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solidFill>
                <a:srgbClr val="EA157A"/>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srgbClr val="EA157A"/>
              </a:solidFill>
            </a:endParaRPr>
          </a:p>
        </p:txBody>
      </p:sp>
      <p:sp>
        <p:nvSpPr>
          <p:cNvPr id="6" name="Slide Number Placeholder 5"/>
          <p:cNvSpPr>
            <a:spLocks noGrp="1"/>
          </p:cNvSpPr>
          <p:nvPr>
            <p:ph type="sldNum" sz="quarter" idx="12"/>
          </p:nvPr>
        </p:nvSpPr>
        <p:spPr/>
        <p:txBody>
          <a:bodyPr/>
          <a:lstStyle>
            <a:lvl1pPr>
              <a:defRPr/>
            </a:lvl1pPr>
          </a:lstStyle>
          <a:p>
            <a:pPr>
              <a:defRPr/>
            </a:pPr>
            <a:fld id="{490CBA54-C737-4A97-B866-5960BB6F36F9}" type="slidenum">
              <a:rPr lang="en-GB"/>
              <a:pPr>
                <a:defRPr/>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143000"/>
            <a:ext cx="2057400" cy="5430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143000"/>
            <a:ext cx="6019800" cy="5430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solidFill>
                <a:srgbClr val="EA157A"/>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srgbClr val="EA157A"/>
              </a:solidFill>
            </a:endParaRPr>
          </a:p>
        </p:txBody>
      </p:sp>
      <p:sp>
        <p:nvSpPr>
          <p:cNvPr id="6" name="Slide Number Placeholder 5"/>
          <p:cNvSpPr>
            <a:spLocks noGrp="1"/>
          </p:cNvSpPr>
          <p:nvPr>
            <p:ph type="sldNum" sz="quarter" idx="12"/>
          </p:nvPr>
        </p:nvSpPr>
        <p:spPr/>
        <p:txBody>
          <a:bodyPr/>
          <a:lstStyle>
            <a:lvl1pPr>
              <a:defRPr/>
            </a:lvl1pPr>
          </a:lstStyle>
          <a:p>
            <a:pPr>
              <a:defRPr/>
            </a:pPr>
            <a:fld id="{DF1375DC-70B3-4441-B0CC-A58FB1EFF2B8}"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solidFill>
                <a:srgbClr val="EA157A"/>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srgbClr val="EA157A"/>
              </a:solidFill>
            </a:endParaRPr>
          </a:p>
        </p:txBody>
      </p:sp>
      <p:sp>
        <p:nvSpPr>
          <p:cNvPr id="6" name="Slide Number Placeholder 5"/>
          <p:cNvSpPr>
            <a:spLocks noGrp="1"/>
          </p:cNvSpPr>
          <p:nvPr>
            <p:ph type="sldNum" sz="quarter" idx="12"/>
          </p:nvPr>
        </p:nvSpPr>
        <p:spPr/>
        <p:txBody>
          <a:bodyPr/>
          <a:lstStyle>
            <a:lvl1pPr>
              <a:defRPr/>
            </a:lvl1pPr>
          </a:lstStyle>
          <a:p>
            <a:pPr>
              <a:defRPr/>
            </a:pPr>
            <a:fld id="{9861C616-5002-4C2A-8552-676A9AA4878C}" type="slidenum">
              <a:rPr lang="en-GB">
                <a:solidFill>
                  <a:srgbClr val="FFFFFF"/>
                </a:solidFill>
              </a:rPr>
              <a:pPr>
                <a:defRPr/>
              </a:pPr>
              <a:t>‹#›</a:t>
            </a:fld>
            <a:endParaRPr lang="en-GB">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249488"/>
            <a:ext cx="4038600"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249488"/>
            <a:ext cx="4038600" cy="432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pPr>
              <a:defRPr/>
            </a:pPr>
            <a:endParaRPr lang="en-GB">
              <a:solidFill>
                <a:srgbClr val="EA157A"/>
              </a:solidFill>
            </a:endParaRPr>
          </a:p>
        </p:txBody>
      </p:sp>
      <p:sp>
        <p:nvSpPr>
          <p:cNvPr id="6" name="Footer Placeholder 5"/>
          <p:cNvSpPr>
            <a:spLocks noGrp="1"/>
          </p:cNvSpPr>
          <p:nvPr>
            <p:ph type="ftr" sz="quarter" idx="11"/>
          </p:nvPr>
        </p:nvSpPr>
        <p:spPr/>
        <p:txBody>
          <a:bodyPr/>
          <a:lstStyle>
            <a:lvl1pPr>
              <a:defRPr/>
            </a:lvl1pPr>
          </a:lstStyle>
          <a:p>
            <a:pPr>
              <a:defRPr/>
            </a:pPr>
            <a:endParaRPr lang="en-GB">
              <a:solidFill>
                <a:srgbClr val="EA157A"/>
              </a:solidFill>
            </a:endParaRPr>
          </a:p>
        </p:txBody>
      </p:sp>
      <p:sp>
        <p:nvSpPr>
          <p:cNvPr id="7" name="Slide Number Placeholder 6"/>
          <p:cNvSpPr>
            <a:spLocks noGrp="1"/>
          </p:cNvSpPr>
          <p:nvPr>
            <p:ph type="sldNum" sz="quarter" idx="12"/>
          </p:nvPr>
        </p:nvSpPr>
        <p:spPr/>
        <p:txBody>
          <a:bodyPr/>
          <a:lstStyle>
            <a:lvl1pPr>
              <a:defRPr/>
            </a:lvl1pPr>
          </a:lstStyle>
          <a:p>
            <a:pPr>
              <a:defRPr/>
            </a:pPr>
            <a:fld id="{7A1BF202-C1DD-4566-AC14-957463F77F94}" type="slidenum">
              <a:rPr lang="en-GB">
                <a:solidFill>
                  <a:srgbClr val="FFFFFF"/>
                </a:solidFill>
              </a:rPr>
              <a:pPr>
                <a:defRPr/>
              </a:pPr>
              <a:t>‹#›</a:t>
            </a:fld>
            <a:endParaRPr lang="en-GB">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pPr>
              <a:defRPr/>
            </a:pPr>
            <a:endParaRPr lang="en-GB">
              <a:solidFill>
                <a:srgbClr val="EA157A"/>
              </a:solidFill>
            </a:endParaRPr>
          </a:p>
        </p:txBody>
      </p:sp>
      <p:sp>
        <p:nvSpPr>
          <p:cNvPr id="8" name="Footer Placeholder 7"/>
          <p:cNvSpPr>
            <a:spLocks noGrp="1"/>
          </p:cNvSpPr>
          <p:nvPr>
            <p:ph type="ftr" sz="quarter" idx="11"/>
          </p:nvPr>
        </p:nvSpPr>
        <p:spPr/>
        <p:txBody>
          <a:bodyPr/>
          <a:lstStyle>
            <a:lvl1pPr>
              <a:defRPr/>
            </a:lvl1pPr>
          </a:lstStyle>
          <a:p>
            <a:pPr>
              <a:defRPr/>
            </a:pPr>
            <a:endParaRPr lang="en-GB">
              <a:solidFill>
                <a:srgbClr val="EA157A"/>
              </a:solidFill>
            </a:endParaRPr>
          </a:p>
        </p:txBody>
      </p:sp>
      <p:sp>
        <p:nvSpPr>
          <p:cNvPr id="9" name="Slide Number Placeholder 8"/>
          <p:cNvSpPr>
            <a:spLocks noGrp="1"/>
          </p:cNvSpPr>
          <p:nvPr>
            <p:ph type="sldNum" sz="quarter" idx="12"/>
          </p:nvPr>
        </p:nvSpPr>
        <p:spPr/>
        <p:txBody>
          <a:bodyPr/>
          <a:lstStyle>
            <a:lvl1pPr>
              <a:defRPr/>
            </a:lvl1pPr>
          </a:lstStyle>
          <a:p>
            <a:pPr>
              <a:defRPr/>
            </a:pPr>
            <a:fld id="{0D28D06F-67D5-4559-A4FF-BBCE3C0B671A}" type="slidenum">
              <a:rPr lang="en-GB">
                <a:solidFill>
                  <a:srgbClr val="FFFFFF"/>
                </a:solidFill>
              </a:rPr>
              <a:pPr>
                <a:defRPr/>
              </a:pPr>
              <a:t>‹#›</a:t>
            </a:fld>
            <a:endParaRPr lang="en-GB">
              <a:solidFill>
                <a:srgbClr val="FFFFFF"/>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pPr>
              <a:defRPr/>
            </a:pPr>
            <a:endParaRPr lang="en-GB">
              <a:solidFill>
                <a:srgbClr val="EA157A"/>
              </a:solidFill>
            </a:endParaRPr>
          </a:p>
        </p:txBody>
      </p:sp>
      <p:sp>
        <p:nvSpPr>
          <p:cNvPr id="4" name="Footer Placeholder 3"/>
          <p:cNvSpPr>
            <a:spLocks noGrp="1"/>
          </p:cNvSpPr>
          <p:nvPr>
            <p:ph type="ftr" sz="quarter" idx="11"/>
          </p:nvPr>
        </p:nvSpPr>
        <p:spPr/>
        <p:txBody>
          <a:bodyPr/>
          <a:lstStyle>
            <a:lvl1pPr>
              <a:defRPr/>
            </a:lvl1pPr>
          </a:lstStyle>
          <a:p>
            <a:pPr>
              <a:defRPr/>
            </a:pPr>
            <a:endParaRPr lang="en-GB">
              <a:solidFill>
                <a:srgbClr val="EA157A"/>
              </a:solidFill>
            </a:endParaRPr>
          </a:p>
        </p:txBody>
      </p:sp>
      <p:sp>
        <p:nvSpPr>
          <p:cNvPr id="5" name="Slide Number Placeholder 4"/>
          <p:cNvSpPr>
            <a:spLocks noGrp="1"/>
          </p:cNvSpPr>
          <p:nvPr>
            <p:ph type="sldNum" sz="quarter" idx="12"/>
          </p:nvPr>
        </p:nvSpPr>
        <p:spPr/>
        <p:txBody>
          <a:bodyPr/>
          <a:lstStyle>
            <a:lvl1pPr>
              <a:defRPr/>
            </a:lvl1pPr>
          </a:lstStyle>
          <a:p>
            <a:pPr>
              <a:defRPr/>
            </a:pPr>
            <a:fld id="{DA015196-6964-4948-B572-825299AEDDFB}" type="slidenum">
              <a:rPr lang="en-GB">
                <a:solidFill>
                  <a:srgbClr val="FFFFFF"/>
                </a:solidFill>
              </a:rPr>
              <a:pPr>
                <a:defRPr/>
              </a:pPr>
              <a:t>‹#›</a:t>
            </a:fld>
            <a:endParaRPr lang="en-GB">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GB">
              <a:solidFill>
                <a:srgbClr val="EA157A"/>
              </a:solidFill>
            </a:endParaRPr>
          </a:p>
        </p:txBody>
      </p:sp>
      <p:sp>
        <p:nvSpPr>
          <p:cNvPr id="3" name="Footer Placeholder 2"/>
          <p:cNvSpPr>
            <a:spLocks noGrp="1"/>
          </p:cNvSpPr>
          <p:nvPr>
            <p:ph type="ftr" sz="quarter" idx="11"/>
          </p:nvPr>
        </p:nvSpPr>
        <p:spPr/>
        <p:txBody>
          <a:bodyPr/>
          <a:lstStyle>
            <a:lvl1pPr>
              <a:defRPr/>
            </a:lvl1pPr>
          </a:lstStyle>
          <a:p>
            <a:pPr>
              <a:defRPr/>
            </a:pPr>
            <a:endParaRPr lang="en-GB">
              <a:solidFill>
                <a:srgbClr val="EA157A"/>
              </a:solidFill>
            </a:endParaRPr>
          </a:p>
        </p:txBody>
      </p:sp>
      <p:sp>
        <p:nvSpPr>
          <p:cNvPr id="4" name="Slide Number Placeholder 3"/>
          <p:cNvSpPr>
            <a:spLocks noGrp="1"/>
          </p:cNvSpPr>
          <p:nvPr>
            <p:ph type="sldNum" sz="quarter" idx="12"/>
          </p:nvPr>
        </p:nvSpPr>
        <p:spPr/>
        <p:txBody>
          <a:bodyPr/>
          <a:lstStyle>
            <a:lvl1pPr>
              <a:defRPr/>
            </a:lvl1pPr>
          </a:lstStyle>
          <a:p>
            <a:pPr>
              <a:defRPr/>
            </a:pPr>
            <a:fld id="{8ACC0EDC-42CD-4F79-810F-EDCAC403A5E2}" type="slidenum">
              <a:rPr lang="en-GB">
                <a:solidFill>
                  <a:srgbClr val="FFFFFF"/>
                </a:solidFill>
              </a:rPr>
              <a:pPr>
                <a:defRPr/>
              </a:pPr>
              <a:t>‹#›</a:t>
            </a:fld>
            <a:endParaRPr lang="en-GB">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solidFill>
                <a:srgbClr val="EA157A"/>
              </a:solidFill>
            </a:endParaRPr>
          </a:p>
        </p:txBody>
      </p:sp>
      <p:sp>
        <p:nvSpPr>
          <p:cNvPr id="6" name="Footer Placeholder 5"/>
          <p:cNvSpPr>
            <a:spLocks noGrp="1"/>
          </p:cNvSpPr>
          <p:nvPr>
            <p:ph type="ftr" sz="quarter" idx="11"/>
          </p:nvPr>
        </p:nvSpPr>
        <p:spPr/>
        <p:txBody>
          <a:bodyPr/>
          <a:lstStyle>
            <a:lvl1pPr>
              <a:defRPr/>
            </a:lvl1pPr>
          </a:lstStyle>
          <a:p>
            <a:pPr>
              <a:defRPr/>
            </a:pPr>
            <a:endParaRPr lang="en-GB">
              <a:solidFill>
                <a:srgbClr val="EA157A"/>
              </a:solidFill>
            </a:endParaRPr>
          </a:p>
        </p:txBody>
      </p:sp>
      <p:sp>
        <p:nvSpPr>
          <p:cNvPr id="7" name="Slide Number Placeholder 6"/>
          <p:cNvSpPr>
            <a:spLocks noGrp="1"/>
          </p:cNvSpPr>
          <p:nvPr>
            <p:ph type="sldNum" sz="quarter" idx="12"/>
          </p:nvPr>
        </p:nvSpPr>
        <p:spPr/>
        <p:txBody>
          <a:bodyPr/>
          <a:lstStyle>
            <a:lvl1pPr>
              <a:defRPr/>
            </a:lvl1pPr>
          </a:lstStyle>
          <a:p>
            <a:pPr>
              <a:defRPr/>
            </a:pPr>
            <a:fld id="{9186CA7F-5F9E-428F-AC11-5EAD13B6EE98}" type="slidenum">
              <a:rPr lang="en-GB">
                <a:solidFill>
                  <a:srgbClr val="FFFFFF"/>
                </a:solidFill>
              </a:rPr>
              <a:pPr>
                <a:defRPr/>
              </a:pPr>
              <a:t>‹#›</a:t>
            </a:fld>
            <a:endParaRPr lang="en-GB">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solidFill>
                <a:srgbClr val="EA157A"/>
              </a:solidFill>
            </a:endParaRPr>
          </a:p>
        </p:txBody>
      </p:sp>
      <p:sp>
        <p:nvSpPr>
          <p:cNvPr id="6" name="Footer Placeholder 5"/>
          <p:cNvSpPr>
            <a:spLocks noGrp="1"/>
          </p:cNvSpPr>
          <p:nvPr>
            <p:ph type="ftr" sz="quarter" idx="11"/>
          </p:nvPr>
        </p:nvSpPr>
        <p:spPr/>
        <p:txBody>
          <a:bodyPr/>
          <a:lstStyle>
            <a:lvl1pPr>
              <a:defRPr/>
            </a:lvl1pPr>
          </a:lstStyle>
          <a:p>
            <a:pPr>
              <a:defRPr/>
            </a:pPr>
            <a:endParaRPr lang="en-GB">
              <a:solidFill>
                <a:srgbClr val="EA157A"/>
              </a:solidFill>
            </a:endParaRPr>
          </a:p>
        </p:txBody>
      </p:sp>
      <p:sp>
        <p:nvSpPr>
          <p:cNvPr id="7" name="Slide Number Placeholder 6"/>
          <p:cNvSpPr>
            <a:spLocks noGrp="1"/>
          </p:cNvSpPr>
          <p:nvPr>
            <p:ph type="sldNum" sz="quarter" idx="12"/>
          </p:nvPr>
        </p:nvSpPr>
        <p:spPr/>
        <p:txBody>
          <a:bodyPr/>
          <a:lstStyle>
            <a:lvl1pPr>
              <a:defRPr/>
            </a:lvl1pPr>
          </a:lstStyle>
          <a:p>
            <a:pPr>
              <a:defRPr/>
            </a:pPr>
            <a:fld id="{99919AF3-439A-4AF1-9C2A-59899B258898}" type="slidenum">
              <a:rPr lang="en-GB">
                <a:solidFill>
                  <a:srgbClr val="FFFFFF"/>
                </a:solidFill>
              </a:rPr>
              <a:pPr>
                <a:defRPr/>
              </a:pPr>
              <a:t>‹#›</a:t>
            </a:fld>
            <a:endParaRPr lang="en-GB">
              <a:solidFill>
                <a:srgbClr val="FFFFFF"/>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21" name="Rectangle 20"/>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24" name="Rectangle 23"/>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25" name="Rectangle 24"/>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26" name="Rectangle 25"/>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useBgFill="1">
        <p:nvSpPr>
          <p:cNvPr id="27" name="Rounded Rectangle 26"/>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useBgFill="1">
        <p:nvSpPr>
          <p:cNvPr id="41" name="Rounded Rectangle 40"/>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42" name="Rectangle 41"/>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43" name="Rectangle 42"/>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44" name="Rectangle 43"/>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45" name="Rectangle 44"/>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6157"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58"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6" name="Date Placeholder 27"/>
          <p:cNvSpPr>
            <a:spLocks noGrp="1"/>
          </p:cNvSpPr>
          <p:nvPr>
            <p:ph type="dt" sz="half" idx="2"/>
          </p:nvPr>
        </p:nvSpPr>
        <p:spPr>
          <a:xfrm>
            <a:off x="6705600" y="4206875"/>
            <a:ext cx="960438" cy="457200"/>
          </a:xfrm>
          <a:prstGeom prst="rect">
            <a:avLst/>
          </a:prstGeom>
        </p:spPr>
        <p:txBody>
          <a:bodyPr vert="horz"/>
          <a:lstStyle>
            <a:lvl1pPr fontAlgn="auto">
              <a:spcBef>
                <a:spcPts val="0"/>
              </a:spcBef>
              <a:spcAft>
                <a:spcPts val="0"/>
              </a:spcAft>
              <a:defRPr sz="800">
                <a:solidFill>
                  <a:schemeClr val="accent2"/>
                </a:solidFill>
                <a:latin typeface="+mn-lt"/>
              </a:defRPr>
            </a:lvl1pPr>
          </a:lstStyle>
          <a:p>
            <a:pPr>
              <a:defRPr/>
            </a:pPr>
            <a:endParaRPr lang="en-GB">
              <a:solidFill>
                <a:srgbClr val="EA157A"/>
              </a:solidFill>
            </a:endParaRPr>
          </a:p>
        </p:txBody>
      </p:sp>
      <p:sp>
        <p:nvSpPr>
          <p:cNvPr id="47" name="Footer Placeholder 16"/>
          <p:cNvSpPr>
            <a:spLocks noGrp="1"/>
          </p:cNvSpPr>
          <p:nvPr>
            <p:ph type="ftr" sz="quarter" idx="3"/>
          </p:nvPr>
        </p:nvSpPr>
        <p:spPr>
          <a:xfrm>
            <a:off x="5410200" y="4205288"/>
            <a:ext cx="1295400" cy="457200"/>
          </a:xfrm>
          <a:prstGeom prst="rect">
            <a:avLst/>
          </a:prstGeom>
        </p:spPr>
        <p:txBody>
          <a:bodyPr vert="horz"/>
          <a:lstStyle>
            <a:lvl1pPr algn="r" fontAlgn="auto">
              <a:spcBef>
                <a:spcPts val="0"/>
              </a:spcBef>
              <a:spcAft>
                <a:spcPts val="0"/>
              </a:spcAft>
              <a:defRPr sz="800">
                <a:solidFill>
                  <a:schemeClr val="accent2"/>
                </a:solidFill>
                <a:latin typeface="+mn-lt"/>
              </a:defRPr>
            </a:lvl1pPr>
          </a:lstStyle>
          <a:p>
            <a:pPr>
              <a:defRPr/>
            </a:pPr>
            <a:endParaRPr lang="en-GB">
              <a:solidFill>
                <a:srgbClr val="EA157A"/>
              </a:solidFill>
            </a:endParaRPr>
          </a:p>
        </p:txBody>
      </p:sp>
      <p:sp>
        <p:nvSpPr>
          <p:cNvPr id="48" name="Slide Number Placeholder 28"/>
          <p:cNvSpPr>
            <a:spLocks noGrp="1"/>
          </p:cNvSpPr>
          <p:nvPr>
            <p:ph type="sldNum" sz="quarter" idx="4"/>
          </p:nvPr>
        </p:nvSpPr>
        <p:spPr>
          <a:xfrm>
            <a:off x="8320088" y="1588"/>
            <a:ext cx="747712" cy="365125"/>
          </a:xfrm>
          <a:prstGeom prst="rect">
            <a:avLst/>
          </a:prstGeom>
        </p:spPr>
        <p:txBody>
          <a:bodyPr vert="horz" anchor="b"/>
          <a:lstStyle>
            <a:lvl1pPr algn="r" fontAlgn="auto">
              <a:spcBef>
                <a:spcPts val="0"/>
              </a:spcBef>
              <a:spcAft>
                <a:spcPts val="0"/>
              </a:spcAft>
              <a:defRPr sz="1800" smtClean="0">
                <a:solidFill>
                  <a:schemeClr val="bg1"/>
                </a:solidFill>
                <a:latin typeface="+mn-lt"/>
              </a:defRPr>
            </a:lvl1pPr>
          </a:lstStyle>
          <a:p>
            <a:pPr>
              <a:defRPr/>
            </a:pPr>
            <a:fld id="{DDB2ACE3-50B1-472A-874E-8AC6B5F98229}" type="slidenum">
              <a:rPr lang="en-GB">
                <a:solidFill>
                  <a:srgbClr val="FFFFFF"/>
                </a:solidFill>
              </a:rPr>
              <a:pPr>
                <a:defRPr/>
              </a:pPr>
              <a:t>‹#›</a:t>
            </a:fld>
            <a:endParaRPr lang="en-GB">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4000">
          <a:solidFill>
            <a:schemeClr val="tx2"/>
          </a:solidFill>
          <a:latin typeface="Georgia" pitchFamily="18" charset="0"/>
        </a:defRPr>
      </a:lvl2pPr>
      <a:lvl3pPr algn="l" rtl="0" fontAlgn="base">
        <a:spcBef>
          <a:spcPct val="0"/>
        </a:spcBef>
        <a:spcAft>
          <a:spcPct val="0"/>
        </a:spcAft>
        <a:defRPr sz="4000">
          <a:solidFill>
            <a:schemeClr val="tx2"/>
          </a:solidFill>
          <a:latin typeface="Georgia" pitchFamily="18" charset="0"/>
        </a:defRPr>
      </a:lvl3pPr>
      <a:lvl4pPr algn="l" rtl="0" fontAlgn="base">
        <a:spcBef>
          <a:spcPct val="0"/>
        </a:spcBef>
        <a:spcAft>
          <a:spcPct val="0"/>
        </a:spcAft>
        <a:defRPr sz="4000">
          <a:solidFill>
            <a:schemeClr val="tx2"/>
          </a:solidFill>
          <a:latin typeface="Georgia" pitchFamily="18" charset="0"/>
        </a:defRPr>
      </a:lvl4pPr>
      <a:lvl5pPr algn="l" rtl="0" fontAlgn="base">
        <a:spcBef>
          <a:spcPct val="0"/>
        </a:spcBef>
        <a:spcAft>
          <a:spcPct val="0"/>
        </a:spcAft>
        <a:defRPr sz="4000">
          <a:solidFill>
            <a:schemeClr val="tx2"/>
          </a:solidFill>
          <a:latin typeface="Georgia" pitchFamily="18" charset="0"/>
        </a:defRPr>
      </a:lvl5pPr>
      <a:lvl6pPr marL="457200" algn="l" rtl="0" fontAlgn="base">
        <a:spcBef>
          <a:spcPct val="0"/>
        </a:spcBef>
        <a:spcAft>
          <a:spcPct val="0"/>
        </a:spcAft>
        <a:defRPr sz="4000">
          <a:solidFill>
            <a:schemeClr val="tx2"/>
          </a:solidFill>
          <a:latin typeface="Georgia" pitchFamily="18" charset="0"/>
        </a:defRPr>
      </a:lvl6pPr>
      <a:lvl7pPr marL="914400" algn="l" rtl="0" fontAlgn="base">
        <a:spcBef>
          <a:spcPct val="0"/>
        </a:spcBef>
        <a:spcAft>
          <a:spcPct val="0"/>
        </a:spcAft>
        <a:defRPr sz="4000">
          <a:solidFill>
            <a:schemeClr val="tx2"/>
          </a:solidFill>
          <a:latin typeface="Georgia" pitchFamily="18" charset="0"/>
        </a:defRPr>
      </a:lvl7pPr>
      <a:lvl8pPr marL="1371600" algn="l" rtl="0" fontAlgn="base">
        <a:spcBef>
          <a:spcPct val="0"/>
        </a:spcBef>
        <a:spcAft>
          <a:spcPct val="0"/>
        </a:spcAft>
        <a:defRPr sz="4000">
          <a:solidFill>
            <a:schemeClr val="tx2"/>
          </a:solidFill>
          <a:latin typeface="Georgia" pitchFamily="18" charset="0"/>
        </a:defRPr>
      </a:lvl8pPr>
      <a:lvl9pPr marL="1828800" algn="l" rtl="0" fontAlgn="base">
        <a:spcBef>
          <a:spcPct val="0"/>
        </a:spcBef>
        <a:spcAft>
          <a:spcPct val="0"/>
        </a:spcAft>
        <a:defRPr sz="4000">
          <a:solidFill>
            <a:schemeClr val="tx2"/>
          </a:solidFill>
          <a:latin typeface="Georgia" pitchFamily="18" charset="0"/>
        </a:defRPr>
      </a:lvl9pPr>
    </p:titleStyle>
    <p:bodyStyle>
      <a:lvl1pPr marL="365125" indent="-255588" algn="l" rtl="0" fontAlgn="base">
        <a:spcBef>
          <a:spcPts val="300"/>
        </a:spcBef>
        <a:spcAft>
          <a:spcPct val="0"/>
        </a:spcAft>
        <a:buClr>
          <a:srgbClr val="FEB80A"/>
        </a:buClr>
        <a:buFont typeface="Georgia" pitchFamily="18" charset="0"/>
        <a:buChar char="•"/>
        <a:defRPr sz="2800">
          <a:solidFill>
            <a:schemeClr val="tx1"/>
          </a:solidFill>
          <a:latin typeface="+mn-lt"/>
          <a:ea typeface="+mn-ea"/>
          <a:cs typeface="+mn-cs"/>
        </a:defRPr>
      </a:lvl1pPr>
      <a:lvl2pPr marL="657225" indent="-246063" algn="l" rtl="0" fontAlgn="base">
        <a:spcBef>
          <a:spcPts val="300"/>
        </a:spcBef>
        <a:spcAft>
          <a:spcPct val="0"/>
        </a:spcAft>
        <a:buClr>
          <a:schemeClr val="accent2"/>
        </a:buClr>
        <a:buFont typeface="Georgia" pitchFamily="18" charset="0"/>
        <a:buChar char="▫"/>
        <a:defRPr sz="2600">
          <a:solidFill>
            <a:schemeClr val="accent2"/>
          </a:solidFill>
          <a:latin typeface="+mn-lt"/>
        </a:defRPr>
      </a:lvl2pPr>
      <a:lvl3pPr marL="922338" indent="-219075" algn="l" rtl="0" fontAlgn="base">
        <a:spcBef>
          <a:spcPts val="300"/>
        </a:spcBef>
        <a:spcAft>
          <a:spcPct val="0"/>
        </a:spcAft>
        <a:buClr>
          <a:schemeClr val="accent1"/>
        </a:buClr>
        <a:buFont typeface="Wingdings 2" pitchFamily="18" charset="2"/>
        <a:buChar char=""/>
        <a:defRPr sz="2400">
          <a:solidFill>
            <a:schemeClr val="accent1"/>
          </a:solidFill>
          <a:latin typeface="+mn-lt"/>
        </a:defRPr>
      </a:lvl3pPr>
      <a:lvl4pPr marL="1179513" indent="-200025" algn="l" rtl="0" fontAlgn="base">
        <a:spcBef>
          <a:spcPts val="300"/>
        </a:spcBef>
        <a:spcAft>
          <a:spcPct val="0"/>
        </a:spcAft>
        <a:buClr>
          <a:schemeClr val="accent1"/>
        </a:buClr>
        <a:buFont typeface="Wingdings 2" pitchFamily="18" charset="2"/>
        <a:buChar char=""/>
        <a:defRPr sz="2200">
          <a:solidFill>
            <a:schemeClr val="accent1"/>
          </a:solidFill>
          <a:latin typeface="+mn-lt"/>
        </a:defRPr>
      </a:lvl4pPr>
      <a:lvl5pPr marL="1389063" indent="-182563" algn="l" rtl="0" fontAlgn="base">
        <a:spcBef>
          <a:spcPts val="300"/>
        </a:spcBef>
        <a:spcAft>
          <a:spcPct val="0"/>
        </a:spcAft>
        <a:buClr>
          <a:srgbClr val="FEB80A"/>
        </a:buClr>
        <a:buFont typeface="Georgia" pitchFamily="18" charset="0"/>
        <a:buChar char="▫"/>
        <a:defRPr sz="2000">
          <a:solidFill>
            <a:srgbClr val="FEB80A"/>
          </a:solidFill>
          <a:latin typeface="+mn-lt"/>
        </a:defRPr>
      </a:lvl5pPr>
      <a:lvl6pPr marL="1846263" indent="-182563" algn="l" rtl="0" fontAlgn="base">
        <a:spcBef>
          <a:spcPts val="300"/>
        </a:spcBef>
        <a:spcAft>
          <a:spcPct val="0"/>
        </a:spcAft>
        <a:buClr>
          <a:srgbClr val="FEB80A"/>
        </a:buClr>
        <a:buFont typeface="Georgia" pitchFamily="18" charset="0"/>
        <a:buChar char="▫"/>
        <a:defRPr sz="2000">
          <a:solidFill>
            <a:srgbClr val="FEB80A"/>
          </a:solidFill>
          <a:latin typeface="+mn-lt"/>
        </a:defRPr>
      </a:lvl6pPr>
      <a:lvl7pPr marL="2303463" indent="-182563" algn="l" rtl="0" fontAlgn="base">
        <a:spcBef>
          <a:spcPts val="300"/>
        </a:spcBef>
        <a:spcAft>
          <a:spcPct val="0"/>
        </a:spcAft>
        <a:buClr>
          <a:srgbClr val="FEB80A"/>
        </a:buClr>
        <a:buFont typeface="Georgia" pitchFamily="18" charset="0"/>
        <a:buChar char="▫"/>
        <a:defRPr sz="2000">
          <a:solidFill>
            <a:srgbClr val="FEB80A"/>
          </a:solidFill>
          <a:latin typeface="+mn-lt"/>
        </a:defRPr>
      </a:lvl7pPr>
      <a:lvl8pPr marL="2760663" indent="-182563" algn="l" rtl="0" fontAlgn="base">
        <a:spcBef>
          <a:spcPts val="300"/>
        </a:spcBef>
        <a:spcAft>
          <a:spcPct val="0"/>
        </a:spcAft>
        <a:buClr>
          <a:srgbClr val="FEB80A"/>
        </a:buClr>
        <a:buFont typeface="Georgia" pitchFamily="18" charset="0"/>
        <a:buChar char="▫"/>
        <a:defRPr sz="2000">
          <a:solidFill>
            <a:srgbClr val="FEB80A"/>
          </a:solidFill>
          <a:latin typeface="+mn-lt"/>
        </a:defRPr>
      </a:lvl8pPr>
      <a:lvl9pPr marL="3217863" indent="-182563" algn="l" rtl="0" fontAlgn="base">
        <a:spcBef>
          <a:spcPts val="300"/>
        </a:spcBef>
        <a:spcAft>
          <a:spcPct val="0"/>
        </a:spcAft>
        <a:buClr>
          <a:srgbClr val="FEB80A"/>
        </a:buClr>
        <a:buFont typeface="Georgia" pitchFamily="18" charset="0"/>
        <a:buChar char="▫"/>
        <a:defRPr sz="2000">
          <a:solidFill>
            <a:srgbClr val="FEB80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ndParaRPr>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ndParaRPr>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solidFill>
                <a:srgbClr val="FFFFFF"/>
              </a:solidFill>
            </a:endParaRPr>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solidFill>
                <a:srgbClr val="FFFFFF"/>
              </a:solidFill>
            </a:endParaRPr>
          </a:p>
        </p:txBody>
      </p:sp>
      <p:sp>
        <p:nvSpPr>
          <p:cNvPr id="12303"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2304"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a:solidFill>
                  <a:schemeClr val="accent2"/>
                </a:solidFill>
                <a:latin typeface="+mn-lt"/>
              </a:defRPr>
            </a:lvl1pPr>
          </a:lstStyle>
          <a:p>
            <a:pPr>
              <a:defRPr/>
            </a:pPr>
            <a:endParaRPr lang="en-GB">
              <a:solidFill>
                <a:srgbClr val="EA157A"/>
              </a:solidFill>
            </a:endParaRPr>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defRPr>
            </a:lvl1pPr>
          </a:lstStyle>
          <a:p>
            <a:pPr>
              <a:defRPr/>
            </a:pPr>
            <a:endParaRPr lang="en-GB">
              <a:solidFill>
                <a:srgbClr val="EA157A"/>
              </a:solidFill>
            </a:endParaRPr>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anchor="b"/>
          <a:lstStyle>
            <a:lvl1pPr algn="r" eaLnBrk="1" fontAlgn="auto" latinLnBrk="0" hangingPunct="1">
              <a:spcBef>
                <a:spcPts val="0"/>
              </a:spcBef>
              <a:spcAft>
                <a:spcPts val="0"/>
              </a:spcAft>
              <a:defRPr kumimoji="0" sz="1800" smtClean="0">
                <a:solidFill>
                  <a:srgbClr val="FFFFFF"/>
                </a:solidFill>
                <a:latin typeface="+mn-lt"/>
              </a:defRPr>
            </a:lvl1pPr>
          </a:lstStyle>
          <a:p>
            <a:pPr>
              <a:defRPr/>
            </a:pPr>
            <a:fld id="{2ED66815-AFD7-49A2-A599-46AC82A2FA1D}"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4000">
          <a:solidFill>
            <a:schemeClr val="tx2"/>
          </a:solidFill>
          <a:latin typeface="Georgia" pitchFamily="18" charset="0"/>
        </a:defRPr>
      </a:lvl2pPr>
      <a:lvl3pPr algn="l" rtl="0" fontAlgn="base">
        <a:spcBef>
          <a:spcPct val="0"/>
        </a:spcBef>
        <a:spcAft>
          <a:spcPct val="0"/>
        </a:spcAft>
        <a:defRPr sz="4000">
          <a:solidFill>
            <a:schemeClr val="tx2"/>
          </a:solidFill>
          <a:latin typeface="Georgia" pitchFamily="18" charset="0"/>
        </a:defRPr>
      </a:lvl3pPr>
      <a:lvl4pPr algn="l" rtl="0" fontAlgn="base">
        <a:spcBef>
          <a:spcPct val="0"/>
        </a:spcBef>
        <a:spcAft>
          <a:spcPct val="0"/>
        </a:spcAft>
        <a:defRPr sz="4000">
          <a:solidFill>
            <a:schemeClr val="tx2"/>
          </a:solidFill>
          <a:latin typeface="Georgia" pitchFamily="18" charset="0"/>
        </a:defRPr>
      </a:lvl4pPr>
      <a:lvl5pPr algn="l" rtl="0" fontAlgn="base">
        <a:spcBef>
          <a:spcPct val="0"/>
        </a:spcBef>
        <a:spcAft>
          <a:spcPct val="0"/>
        </a:spcAft>
        <a:defRPr sz="4000">
          <a:solidFill>
            <a:schemeClr val="tx2"/>
          </a:solidFill>
          <a:latin typeface="Georgia" pitchFamily="18" charset="0"/>
        </a:defRPr>
      </a:lvl5pPr>
      <a:lvl6pPr marL="457200" algn="l" rtl="0" fontAlgn="base">
        <a:spcBef>
          <a:spcPct val="0"/>
        </a:spcBef>
        <a:spcAft>
          <a:spcPct val="0"/>
        </a:spcAft>
        <a:defRPr sz="4000">
          <a:solidFill>
            <a:schemeClr val="tx2"/>
          </a:solidFill>
          <a:latin typeface="Georgia" pitchFamily="18" charset="0"/>
        </a:defRPr>
      </a:lvl6pPr>
      <a:lvl7pPr marL="914400" algn="l" rtl="0" fontAlgn="base">
        <a:spcBef>
          <a:spcPct val="0"/>
        </a:spcBef>
        <a:spcAft>
          <a:spcPct val="0"/>
        </a:spcAft>
        <a:defRPr sz="4000">
          <a:solidFill>
            <a:schemeClr val="tx2"/>
          </a:solidFill>
          <a:latin typeface="Georgia" pitchFamily="18" charset="0"/>
        </a:defRPr>
      </a:lvl7pPr>
      <a:lvl8pPr marL="1371600" algn="l" rtl="0" fontAlgn="base">
        <a:spcBef>
          <a:spcPct val="0"/>
        </a:spcBef>
        <a:spcAft>
          <a:spcPct val="0"/>
        </a:spcAft>
        <a:defRPr sz="4000">
          <a:solidFill>
            <a:schemeClr val="tx2"/>
          </a:solidFill>
          <a:latin typeface="Georgia" pitchFamily="18" charset="0"/>
        </a:defRPr>
      </a:lvl8pPr>
      <a:lvl9pPr marL="1828800" algn="l" rtl="0" fontAlgn="base">
        <a:spcBef>
          <a:spcPct val="0"/>
        </a:spcBef>
        <a:spcAft>
          <a:spcPct val="0"/>
        </a:spcAft>
        <a:defRPr sz="4000">
          <a:solidFill>
            <a:schemeClr val="tx2"/>
          </a:solidFill>
          <a:latin typeface="Georgia" pitchFamily="18" charset="0"/>
        </a:defRPr>
      </a:lvl9pPr>
    </p:titleStyle>
    <p:bodyStyle>
      <a:lvl1pPr marL="365125" indent="-255588" algn="l" rtl="0" fontAlgn="base">
        <a:spcBef>
          <a:spcPts val="300"/>
        </a:spcBef>
        <a:spcAft>
          <a:spcPct val="0"/>
        </a:spcAft>
        <a:buClr>
          <a:srgbClr val="FEB80A"/>
        </a:buClr>
        <a:buFont typeface="Georgia" pitchFamily="18" charset="0"/>
        <a:buChar char="•"/>
        <a:defRPr sz="2800">
          <a:solidFill>
            <a:schemeClr val="tx1"/>
          </a:solidFill>
          <a:latin typeface="+mn-lt"/>
          <a:ea typeface="+mn-ea"/>
          <a:cs typeface="+mn-cs"/>
        </a:defRPr>
      </a:lvl1pPr>
      <a:lvl2pPr marL="657225" indent="-246063" algn="l" rtl="0" fontAlgn="base">
        <a:spcBef>
          <a:spcPts val="300"/>
        </a:spcBef>
        <a:spcAft>
          <a:spcPct val="0"/>
        </a:spcAft>
        <a:buClr>
          <a:schemeClr val="accent2"/>
        </a:buClr>
        <a:buFont typeface="Georgia" pitchFamily="18" charset="0"/>
        <a:buChar char="▫"/>
        <a:defRPr sz="2600">
          <a:solidFill>
            <a:schemeClr val="accent2"/>
          </a:solidFill>
          <a:latin typeface="+mn-lt"/>
        </a:defRPr>
      </a:lvl2pPr>
      <a:lvl3pPr marL="922338" indent="-219075" algn="l" rtl="0" fontAlgn="base">
        <a:spcBef>
          <a:spcPts val="300"/>
        </a:spcBef>
        <a:spcAft>
          <a:spcPct val="0"/>
        </a:spcAft>
        <a:buClr>
          <a:schemeClr val="accent1"/>
        </a:buClr>
        <a:buFont typeface="Wingdings 2" pitchFamily="18" charset="2"/>
        <a:buChar char=""/>
        <a:defRPr sz="2400">
          <a:solidFill>
            <a:schemeClr val="accent1"/>
          </a:solidFill>
          <a:latin typeface="+mn-lt"/>
        </a:defRPr>
      </a:lvl3pPr>
      <a:lvl4pPr marL="1179513" indent="-200025" algn="l" rtl="0" fontAlgn="base">
        <a:spcBef>
          <a:spcPts val="300"/>
        </a:spcBef>
        <a:spcAft>
          <a:spcPct val="0"/>
        </a:spcAft>
        <a:buClr>
          <a:schemeClr val="accent1"/>
        </a:buClr>
        <a:buFont typeface="Wingdings 2" pitchFamily="18" charset="2"/>
        <a:buChar char=""/>
        <a:defRPr sz="2200">
          <a:solidFill>
            <a:schemeClr val="accent1"/>
          </a:solidFill>
          <a:latin typeface="+mn-lt"/>
        </a:defRPr>
      </a:lvl4pPr>
      <a:lvl5pPr marL="1389063" indent="-182563" algn="l" rtl="0" fontAlgn="base">
        <a:spcBef>
          <a:spcPts val="300"/>
        </a:spcBef>
        <a:spcAft>
          <a:spcPct val="0"/>
        </a:spcAft>
        <a:buClr>
          <a:srgbClr val="FEB80A"/>
        </a:buClr>
        <a:buFont typeface="Georgia" pitchFamily="18" charset="0"/>
        <a:buChar char="▫"/>
        <a:defRPr sz="2000">
          <a:solidFill>
            <a:srgbClr val="FEB80A"/>
          </a:solidFill>
          <a:latin typeface="+mn-lt"/>
        </a:defRPr>
      </a:lvl5pPr>
      <a:lvl6pPr marL="1846263" indent="-182563" algn="l" rtl="0" fontAlgn="base">
        <a:spcBef>
          <a:spcPts val="300"/>
        </a:spcBef>
        <a:spcAft>
          <a:spcPct val="0"/>
        </a:spcAft>
        <a:buClr>
          <a:srgbClr val="FEB80A"/>
        </a:buClr>
        <a:buFont typeface="Georgia" pitchFamily="18" charset="0"/>
        <a:buChar char="▫"/>
        <a:defRPr sz="2000">
          <a:solidFill>
            <a:srgbClr val="FEB80A"/>
          </a:solidFill>
          <a:latin typeface="+mn-lt"/>
        </a:defRPr>
      </a:lvl6pPr>
      <a:lvl7pPr marL="2303463" indent="-182563" algn="l" rtl="0" fontAlgn="base">
        <a:spcBef>
          <a:spcPts val="300"/>
        </a:spcBef>
        <a:spcAft>
          <a:spcPct val="0"/>
        </a:spcAft>
        <a:buClr>
          <a:srgbClr val="FEB80A"/>
        </a:buClr>
        <a:buFont typeface="Georgia" pitchFamily="18" charset="0"/>
        <a:buChar char="▫"/>
        <a:defRPr sz="2000">
          <a:solidFill>
            <a:srgbClr val="FEB80A"/>
          </a:solidFill>
          <a:latin typeface="+mn-lt"/>
        </a:defRPr>
      </a:lvl7pPr>
      <a:lvl8pPr marL="2760663" indent="-182563" algn="l" rtl="0" fontAlgn="base">
        <a:spcBef>
          <a:spcPts val="300"/>
        </a:spcBef>
        <a:spcAft>
          <a:spcPct val="0"/>
        </a:spcAft>
        <a:buClr>
          <a:srgbClr val="FEB80A"/>
        </a:buClr>
        <a:buFont typeface="Georgia" pitchFamily="18" charset="0"/>
        <a:buChar char="▫"/>
        <a:defRPr sz="2000">
          <a:solidFill>
            <a:srgbClr val="FEB80A"/>
          </a:solidFill>
          <a:latin typeface="+mn-lt"/>
        </a:defRPr>
      </a:lvl8pPr>
      <a:lvl9pPr marL="3217863" indent="-182563" algn="l" rtl="0" fontAlgn="base">
        <a:spcBef>
          <a:spcPts val="300"/>
        </a:spcBef>
        <a:spcAft>
          <a:spcPct val="0"/>
        </a:spcAft>
        <a:buClr>
          <a:srgbClr val="FEB80A"/>
        </a:buClr>
        <a:buFont typeface="Georgia" pitchFamily="18" charset="0"/>
        <a:buChar char="▫"/>
        <a:defRPr sz="2000">
          <a:solidFill>
            <a:srgbClr val="FEB80A"/>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idx="4294967295"/>
          </p:nvPr>
        </p:nvSpPr>
        <p:spPr>
          <a:xfrm>
            <a:off x="457200" y="1989138"/>
            <a:ext cx="8458200" cy="1655762"/>
          </a:xfrm>
        </p:spPr>
        <p:txBody>
          <a:bodyPr anchor="b"/>
          <a:lstStyle/>
          <a:p>
            <a:r>
              <a:rPr lang="en-GB" dirty="0">
                <a:solidFill>
                  <a:schemeClr val="bg1"/>
                </a:solidFill>
              </a:rPr>
              <a:t>Unit </a:t>
            </a:r>
            <a:r>
              <a:rPr lang="en-GB" dirty="0" smtClean="0">
                <a:solidFill>
                  <a:schemeClr val="bg1"/>
                </a:solidFill>
              </a:rPr>
              <a:t>20 </a:t>
            </a:r>
            <a:r>
              <a:rPr lang="en-GB" dirty="0">
                <a:solidFill>
                  <a:schemeClr val="bg1"/>
                </a:solidFill>
              </a:rPr>
              <a:t>- Hospitality Operations in Travel and Tourism</a:t>
            </a:r>
          </a:p>
        </p:txBody>
      </p:sp>
      <p:sp>
        <p:nvSpPr>
          <p:cNvPr id="7171" name="Subtitle 2"/>
          <p:cNvSpPr>
            <a:spLocks noGrp="1"/>
          </p:cNvSpPr>
          <p:nvPr>
            <p:ph type="subTitle" idx="4294967295"/>
          </p:nvPr>
        </p:nvSpPr>
        <p:spPr>
          <a:xfrm>
            <a:off x="457200" y="4652963"/>
            <a:ext cx="7859713" cy="1223962"/>
          </a:xfrm>
        </p:spPr>
        <p:txBody>
          <a:bodyPr/>
          <a:lstStyle/>
          <a:p>
            <a:pPr marL="63500" indent="0">
              <a:buFont typeface="Georgia" pitchFamily="18" charset="0"/>
              <a:buNone/>
            </a:pPr>
            <a:r>
              <a:rPr lang="en-GB" b="1" dirty="0" smtClean="0">
                <a:solidFill>
                  <a:schemeClr val="tx2"/>
                </a:solidFill>
              </a:rPr>
              <a:t>P3</a:t>
            </a:r>
            <a:endParaRPr lang="en-GB" b="1"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to do</a:t>
            </a:r>
            <a:endParaRPr lang="en-GB" dirty="0"/>
          </a:p>
        </p:txBody>
      </p:sp>
      <p:sp>
        <p:nvSpPr>
          <p:cNvPr id="3" name="Content Placeholder 2"/>
          <p:cNvSpPr>
            <a:spLocks noGrp="1"/>
          </p:cNvSpPr>
          <p:nvPr>
            <p:ph idx="1"/>
          </p:nvPr>
        </p:nvSpPr>
        <p:spPr/>
        <p:txBody>
          <a:bodyPr/>
          <a:lstStyle/>
          <a:p>
            <a:r>
              <a:rPr lang="en-GB" dirty="0" smtClean="0">
                <a:solidFill>
                  <a:schemeClr val="tx1"/>
                </a:solidFill>
                <a:latin typeface="+mn-lt"/>
                <a:ea typeface="+mn-ea"/>
                <a:cs typeface="+mn-cs"/>
              </a:rPr>
              <a:t>You should give an </a:t>
            </a:r>
            <a:r>
              <a:rPr lang="en-GB" dirty="0">
                <a:solidFill>
                  <a:schemeClr val="tx1"/>
                </a:solidFill>
                <a:latin typeface="+mn-lt"/>
                <a:ea typeface="+mn-ea"/>
                <a:cs typeface="+mn-cs"/>
              </a:rPr>
              <a:t>explanation of at least two internal and two external factors affecting hospitality provision </a:t>
            </a:r>
            <a:r>
              <a:rPr lang="en-GB" dirty="0" smtClean="0">
                <a:solidFill>
                  <a:schemeClr val="tx1"/>
                </a:solidFill>
                <a:latin typeface="+mn-lt"/>
                <a:ea typeface="+mn-ea"/>
                <a:cs typeface="+mn-cs"/>
              </a:rPr>
              <a:t>in general</a:t>
            </a:r>
            <a:r>
              <a:rPr lang="en-GB" dirty="0">
                <a:solidFill>
                  <a:schemeClr val="tx1"/>
                </a:solidFill>
                <a:latin typeface="+mn-lt"/>
                <a:ea typeface="+mn-ea"/>
                <a:cs typeface="+mn-cs"/>
              </a:rPr>
              <a:t>. </a:t>
            </a:r>
            <a:endParaRPr lang="en-GB" dirty="0" smtClean="0">
              <a:solidFill>
                <a:schemeClr val="tx1"/>
              </a:solidFill>
              <a:latin typeface="+mn-lt"/>
              <a:ea typeface="+mn-ea"/>
              <a:cs typeface="+mn-cs"/>
            </a:endParaRPr>
          </a:p>
          <a:p>
            <a:endParaRPr lang="en-GB" dirty="0"/>
          </a:p>
          <a:p>
            <a:r>
              <a:rPr lang="en-GB" dirty="0" smtClean="0">
                <a:solidFill>
                  <a:schemeClr val="tx1"/>
                </a:solidFill>
                <a:latin typeface="+mn-lt"/>
                <a:ea typeface="+mn-ea"/>
                <a:cs typeface="+mn-cs"/>
              </a:rPr>
              <a:t>You </a:t>
            </a:r>
            <a:r>
              <a:rPr lang="en-GB" dirty="0">
                <a:solidFill>
                  <a:schemeClr val="tx1"/>
                </a:solidFill>
                <a:latin typeface="+mn-lt"/>
                <a:ea typeface="+mn-ea"/>
                <a:cs typeface="+mn-cs"/>
              </a:rPr>
              <a:t>should be able to clearly show </a:t>
            </a:r>
            <a:r>
              <a:rPr lang="en-GB" dirty="0" smtClean="0">
                <a:solidFill>
                  <a:schemeClr val="tx1"/>
                </a:solidFill>
                <a:latin typeface="+mn-lt"/>
                <a:ea typeface="+mn-ea"/>
                <a:cs typeface="+mn-cs"/>
              </a:rPr>
              <a:t>you </a:t>
            </a:r>
            <a:r>
              <a:rPr lang="en-GB" dirty="0">
                <a:solidFill>
                  <a:schemeClr val="tx1"/>
                </a:solidFill>
                <a:latin typeface="+mn-lt"/>
                <a:ea typeface="+mn-ea"/>
                <a:cs typeface="+mn-cs"/>
              </a:rPr>
              <a:t>are able to differentiate between internal and </a:t>
            </a:r>
            <a:r>
              <a:rPr lang="en-GB" dirty="0" smtClean="0">
                <a:solidFill>
                  <a:schemeClr val="tx1"/>
                </a:solidFill>
                <a:latin typeface="+mn-lt"/>
                <a:ea typeface="+mn-ea"/>
                <a:cs typeface="+mn-cs"/>
              </a:rPr>
              <a:t>external factors</a:t>
            </a:r>
            <a:r>
              <a:rPr lang="en-GB" dirty="0">
                <a:solidFill>
                  <a:schemeClr val="tx1"/>
                </a:solidFill>
                <a:latin typeface="+mn-lt"/>
                <a:ea typeface="+mn-ea"/>
                <a:cs typeface="+mn-cs"/>
              </a:rPr>
              <a:t>. </a:t>
            </a:r>
            <a:endParaRPr lang="en-GB" dirty="0" smtClean="0">
              <a:solidFill>
                <a:schemeClr val="tx1"/>
              </a:solidFill>
              <a:latin typeface="+mn-lt"/>
              <a:ea typeface="+mn-ea"/>
              <a:cs typeface="+mn-cs"/>
            </a:endParaRPr>
          </a:p>
          <a:p>
            <a:endParaRPr lang="en-GB" dirty="0"/>
          </a:p>
          <a:p>
            <a:r>
              <a:rPr lang="en-GB" dirty="0" smtClean="0"/>
              <a:t>M3 follows on from P3</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M3</a:t>
            </a:r>
            <a:endParaRPr lang="en-GB" dirty="0"/>
          </a:p>
        </p:txBody>
      </p:sp>
      <p:sp>
        <p:nvSpPr>
          <p:cNvPr id="3" name="Content Placeholder 2"/>
          <p:cNvSpPr>
            <a:spLocks noGrp="1"/>
          </p:cNvSpPr>
          <p:nvPr>
            <p:ph idx="1"/>
          </p:nvPr>
        </p:nvSpPr>
        <p:spPr/>
        <p:txBody>
          <a:bodyPr/>
          <a:lstStyle/>
          <a:p>
            <a:r>
              <a:rPr lang="en-GB" b="1" dirty="0" smtClean="0">
                <a:solidFill>
                  <a:schemeClr val="tx1"/>
                </a:solidFill>
                <a:latin typeface="+mn-lt"/>
                <a:ea typeface="+mn-ea"/>
                <a:cs typeface="+mn-cs"/>
              </a:rPr>
              <a:t>Assess </a:t>
            </a:r>
            <a:r>
              <a:rPr lang="en-GB" dirty="0">
                <a:solidFill>
                  <a:schemeClr val="tx1"/>
                </a:solidFill>
                <a:latin typeface="+mn-lt"/>
                <a:ea typeface="+mn-ea"/>
                <a:cs typeface="+mn-cs"/>
              </a:rPr>
              <a:t>how </a:t>
            </a:r>
            <a:r>
              <a:rPr lang="en-GB" dirty="0" smtClean="0">
                <a:solidFill>
                  <a:schemeClr val="tx1"/>
                </a:solidFill>
                <a:latin typeface="+mn-lt"/>
                <a:ea typeface="+mn-ea"/>
                <a:cs typeface="+mn-cs"/>
              </a:rPr>
              <a:t>hospitality operations </a:t>
            </a:r>
            <a:r>
              <a:rPr lang="en-GB" dirty="0">
                <a:solidFill>
                  <a:schemeClr val="tx1"/>
                </a:solidFill>
                <a:latin typeface="+mn-lt"/>
                <a:ea typeface="+mn-ea"/>
                <a:cs typeface="+mn-cs"/>
              </a:rPr>
              <a:t>in travel </a:t>
            </a:r>
            <a:r>
              <a:rPr lang="en-GB" dirty="0" smtClean="0">
                <a:solidFill>
                  <a:schemeClr val="tx1"/>
                </a:solidFill>
                <a:latin typeface="+mn-lt"/>
                <a:ea typeface="+mn-ea"/>
                <a:cs typeface="+mn-cs"/>
              </a:rPr>
              <a:t>and tourism </a:t>
            </a:r>
            <a:r>
              <a:rPr lang="en-GB" dirty="0">
                <a:solidFill>
                  <a:schemeClr val="tx1"/>
                </a:solidFill>
                <a:latin typeface="+mn-lt"/>
                <a:ea typeface="+mn-ea"/>
                <a:cs typeface="+mn-cs"/>
              </a:rPr>
              <a:t>organisations </a:t>
            </a:r>
            <a:r>
              <a:rPr lang="en-GB" dirty="0" smtClean="0">
                <a:solidFill>
                  <a:schemeClr val="tx1"/>
                </a:solidFill>
                <a:latin typeface="+mn-lt"/>
                <a:ea typeface="+mn-ea"/>
                <a:cs typeface="+mn-cs"/>
              </a:rPr>
              <a:t>have responded </a:t>
            </a:r>
            <a:r>
              <a:rPr lang="en-GB" dirty="0">
                <a:solidFill>
                  <a:schemeClr val="tx1"/>
                </a:solidFill>
                <a:latin typeface="+mn-lt"/>
                <a:ea typeface="+mn-ea"/>
                <a:cs typeface="+mn-cs"/>
              </a:rPr>
              <a:t>to internal </a:t>
            </a:r>
            <a:r>
              <a:rPr lang="en-GB" dirty="0" smtClean="0">
                <a:solidFill>
                  <a:schemeClr val="tx1"/>
                </a:solidFill>
                <a:latin typeface="+mn-lt"/>
                <a:ea typeface="+mn-ea"/>
                <a:cs typeface="+mn-cs"/>
              </a:rPr>
              <a:t>and external </a:t>
            </a:r>
            <a:r>
              <a:rPr lang="en-GB" dirty="0">
                <a:solidFill>
                  <a:schemeClr val="tx1"/>
                </a:solidFill>
                <a:latin typeface="+mn-lt"/>
                <a:ea typeface="+mn-ea"/>
                <a:cs typeface="+mn-cs"/>
              </a:rPr>
              <a:t>factors</a:t>
            </a: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4784"/>
            <a:ext cx="8229600" cy="5089054"/>
          </a:xfrm>
        </p:spPr>
        <p:txBody>
          <a:bodyPr/>
          <a:lstStyle/>
          <a:p>
            <a:r>
              <a:rPr lang="en-GB" dirty="0" smtClean="0">
                <a:solidFill>
                  <a:schemeClr val="tx1"/>
                </a:solidFill>
                <a:latin typeface="+mn-lt"/>
                <a:ea typeface="+mn-ea"/>
                <a:cs typeface="+mn-cs"/>
              </a:rPr>
              <a:t>M3 should </a:t>
            </a:r>
            <a:r>
              <a:rPr lang="en-GB" dirty="0">
                <a:solidFill>
                  <a:schemeClr val="tx1"/>
                </a:solidFill>
                <a:latin typeface="+mn-lt"/>
                <a:ea typeface="+mn-ea"/>
                <a:cs typeface="+mn-cs"/>
              </a:rPr>
              <a:t>focus on the actions that hospitality providers have taken as a result of internal </a:t>
            </a:r>
            <a:r>
              <a:rPr lang="en-GB" dirty="0" smtClean="0">
                <a:solidFill>
                  <a:schemeClr val="tx1"/>
                </a:solidFill>
                <a:latin typeface="+mn-lt"/>
                <a:ea typeface="+mn-ea"/>
                <a:cs typeface="+mn-cs"/>
              </a:rPr>
              <a:t>and external </a:t>
            </a:r>
            <a:r>
              <a:rPr lang="en-GB" dirty="0">
                <a:solidFill>
                  <a:schemeClr val="tx1"/>
                </a:solidFill>
                <a:latin typeface="+mn-lt"/>
                <a:ea typeface="+mn-ea"/>
                <a:cs typeface="+mn-cs"/>
              </a:rPr>
              <a:t>factors. This should follow on from explanations given in P3. </a:t>
            </a:r>
            <a:r>
              <a:rPr lang="en-GB" dirty="0" smtClean="0">
                <a:solidFill>
                  <a:schemeClr val="tx1"/>
                </a:solidFill>
                <a:latin typeface="+mn-lt"/>
                <a:ea typeface="+mn-ea"/>
                <a:cs typeface="+mn-cs"/>
              </a:rPr>
              <a:t>You </a:t>
            </a:r>
            <a:r>
              <a:rPr lang="en-GB" dirty="0">
                <a:solidFill>
                  <a:schemeClr val="tx1"/>
                </a:solidFill>
                <a:latin typeface="+mn-lt"/>
                <a:ea typeface="+mn-ea"/>
                <a:cs typeface="+mn-cs"/>
              </a:rPr>
              <a:t>should focus on </a:t>
            </a:r>
            <a:r>
              <a:rPr lang="en-GB" dirty="0" smtClean="0">
                <a:solidFill>
                  <a:schemeClr val="tx1"/>
                </a:solidFill>
                <a:latin typeface="+mn-lt"/>
                <a:ea typeface="+mn-ea"/>
                <a:cs typeface="+mn-cs"/>
              </a:rPr>
              <a:t>hospitality in </a:t>
            </a:r>
            <a:r>
              <a:rPr lang="en-GB" dirty="0">
                <a:solidFill>
                  <a:schemeClr val="tx1"/>
                </a:solidFill>
                <a:latin typeface="+mn-lt"/>
                <a:ea typeface="+mn-ea"/>
                <a:cs typeface="+mn-cs"/>
              </a:rPr>
              <a:t>general, using real examples </a:t>
            </a:r>
            <a:r>
              <a:rPr lang="en-GB" dirty="0" smtClean="0"/>
              <a:t>you</a:t>
            </a:r>
            <a:r>
              <a:rPr lang="en-GB" dirty="0" smtClean="0">
                <a:solidFill>
                  <a:schemeClr val="tx1"/>
                </a:solidFill>
                <a:latin typeface="+mn-lt"/>
                <a:ea typeface="+mn-ea"/>
                <a:cs typeface="+mn-cs"/>
              </a:rPr>
              <a:t> </a:t>
            </a:r>
            <a:r>
              <a:rPr lang="en-GB" dirty="0">
                <a:solidFill>
                  <a:schemeClr val="tx1"/>
                </a:solidFill>
                <a:latin typeface="+mn-lt"/>
                <a:ea typeface="+mn-ea"/>
                <a:cs typeface="+mn-cs"/>
              </a:rPr>
              <a:t>have researched </a:t>
            </a:r>
            <a:endParaRPr lang="en-GB" dirty="0" smtClean="0">
              <a:solidFill>
                <a:schemeClr val="tx1"/>
              </a:solidFill>
              <a:latin typeface="+mn-lt"/>
              <a:ea typeface="+mn-ea"/>
              <a:cs typeface="+mn-cs"/>
            </a:endParaRPr>
          </a:p>
          <a:p>
            <a:endParaRPr lang="en-GB" dirty="0"/>
          </a:p>
          <a:p>
            <a:r>
              <a:rPr lang="en-GB" dirty="0" smtClean="0">
                <a:solidFill>
                  <a:schemeClr val="tx1"/>
                </a:solidFill>
                <a:latin typeface="+mn-lt"/>
                <a:ea typeface="+mn-ea"/>
                <a:cs typeface="+mn-cs"/>
              </a:rPr>
              <a:t>Copies or examples of promotional materials, press cuttings etc could be included to support the assessment</a:t>
            </a:r>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5233070"/>
          </a:xfrm>
        </p:spPr>
        <p:txBody>
          <a:bodyPr/>
          <a:lstStyle/>
          <a:p>
            <a:r>
              <a:rPr lang="en-GB" dirty="0" smtClean="0">
                <a:solidFill>
                  <a:schemeClr val="tx1"/>
                </a:solidFill>
                <a:latin typeface="+mn-lt"/>
                <a:ea typeface="+mn-ea"/>
                <a:cs typeface="+mn-cs"/>
              </a:rPr>
              <a:t>For example, if the effect of the economy has been one of the factors addressed for P3, you could now explain different examples of how specific hotels, restaurants etc have reduced prices and come up with other initiatives in order to stimulate bookings (as fewer people spend money on leisure trips during an economic recession). You could also assess how businesses have been forced to close during a recession.  </a:t>
            </a:r>
            <a:endParaRPr lang="en-GB" dirty="0" smtClean="0"/>
          </a:p>
          <a:p>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2776"/>
            <a:ext cx="8229600" cy="5161062"/>
          </a:xfrm>
        </p:spPr>
        <p:txBody>
          <a:bodyPr/>
          <a:lstStyle/>
          <a:p>
            <a:pPr>
              <a:lnSpc>
                <a:spcPct val="90000"/>
              </a:lnSpc>
            </a:pPr>
            <a:r>
              <a:rPr lang="en-GB" dirty="0" smtClean="0"/>
              <a:t>Another example is many organisations now offer a wider range of menus in line with trends around healthy eating for children. At (organisation X) they have added fruit and salads to the menu in the fast food outlet; this makes it more appealing to parents and therefore more likely that they will take their children there again.’</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p:txBody>
          <a:bodyPr/>
          <a:lstStyle/>
          <a:p>
            <a:r>
              <a:rPr lang="en-GB"/>
              <a:t>Connector</a:t>
            </a:r>
          </a:p>
        </p:txBody>
      </p:sp>
      <p:sp>
        <p:nvSpPr>
          <p:cNvPr id="13315" name="Content Placeholder 2"/>
          <p:cNvSpPr>
            <a:spLocks noGrp="1"/>
          </p:cNvSpPr>
          <p:nvPr>
            <p:ph idx="4294967295"/>
          </p:nvPr>
        </p:nvSpPr>
        <p:spPr/>
        <p:txBody>
          <a:bodyPr/>
          <a:lstStyle/>
          <a:p>
            <a:r>
              <a:rPr lang="en-GB" dirty="0"/>
              <a:t> </a:t>
            </a:r>
            <a:endParaRPr lang="en-GB" dirty="0" smtClean="0"/>
          </a:p>
          <a:p>
            <a:r>
              <a:rPr lang="en-GB" dirty="0" smtClean="0"/>
              <a:t>With </a:t>
            </a:r>
            <a:r>
              <a:rPr lang="en-GB" dirty="0"/>
              <a:t>the person next to you discuss </a:t>
            </a:r>
            <a:r>
              <a:rPr lang="en-GB" dirty="0" smtClean="0"/>
              <a:t>how you think the recession has affected people going to for meals or away for weekends to stay in hotels.</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p:txBody>
          <a:bodyPr/>
          <a:lstStyle/>
          <a:p>
            <a:r>
              <a:rPr lang="en-GB"/>
              <a:t>Big Picture</a:t>
            </a:r>
          </a:p>
        </p:txBody>
      </p:sp>
      <p:sp>
        <p:nvSpPr>
          <p:cNvPr id="15363" name="Rectangle 3"/>
          <p:cNvSpPr>
            <a:spLocks noGrp="1"/>
          </p:cNvSpPr>
          <p:nvPr>
            <p:ph type="body" idx="1"/>
          </p:nvPr>
        </p:nvSpPr>
        <p:spPr/>
        <p:txBody>
          <a:bodyPr/>
          <a:lstStyle/>
          <a:p>
            <a:endParaRPr lang="en-GB" dirty="0" smtClean="0"/>
          </a:p>
          <a:p>
            <a:r>
              <a:rPr lang="en-GB" dirty="0" smtClean="0"/>
              <a:t>You </a:t>
            </a:r>
            <a:r>
              <a:rPr lang="en-GB" dirty="0"/>
              <a:t>will </a:t>
            </a:r>
            <a:r>
              <a:rPr lang="en-GB" dirty="0" smtClean="0"/>
              <a:t>investigating the factors that are currently affecting hospitality operations.</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p:txBody>
          <a:bodyPr/>
          <a:lstStyle/>
          <a:p>
            <a:r>
              <a:rPr lang="en-GB"/>
              <a:t>Outcomes</a:t>
            </a:r>
          </a:p>
        </p:txBody>
      </p:sp>
      <p:sp>
        <p:nvSpPr>
          <p:cNvPr id="16387" name="Rectangle 3"/>
          <p:cNvSpPr>
            <a:spLocks noGrp="1"/>
          </p:cNvSpPr>
          <p:nvPr>
            <p:ph type="body" idx="1"/>
          </p:nvPr>
        </p:nvSpPr>
        <p:spPr/>
        <p:txBody>
          <a:bodyPr/>
          <a:lstStyle/>
          <a:p>
            <a:endParaRPr lang="en-GB" dirty="0" smtClean="0"/>
          </a:p>
          <a:p>
            <a:r>
              <a:rPr lang="en-GB" dirty="0" smtClean="0"/>
              <a:t>ALL </a:t>
            </a:r>
            <a:r>
              <a:rPr lang="en-GB" dirty="0"/>
              <a:t>will be able to complete </a:t>
            </a:r>
            <a:r>
              <a:rPr lang="en-GB" dirty="0" smtClean="0"/>
              <a:t>P3</a:t>
            </a:r>
          </a:p>
          <a:p>
            <a:endParaRPr lang="en-GB" dirty="0"/>
          </a:p>
          <a:p>
            <a:r>
              <a:rPr lang="en-GB" dirty="0" smtClean="0"/>
              <a:t>MOST should be able </a:t>
            </a:r>
            <a:r>
              <a:rPr lang="en-GB" smtClean="0"/>
              <a:t>to complete M3</a:t>
            </a:r>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p:cNvSpPr>
          <p:nvPr>
            <p:ph type="title"/>
          </p:nvPr>
        </p:nvSpPr>
        <p:spPr/>
        <p:txBody>
          <a:bodyPr/>
          <a:lstStyle/>
          <a:p>
            <a:r>
              <a:rPr lang="en-GB" dirty="0" smtClean="0"/>
              <a:t>P3</a:t>
            </a:r>
            <a:endParaRPr lang="en-GB" dirty="0"/>
          </a:p>
        </p:txBody>
      </p:sp>
      <p:sp>
        <p:nvSpPr>
          <p:cNvPr id="24579" name="Rectangle 3"/>
          <p:cNvSpPr>
            <a:spLocks noGrp="1"/>
          </p:cNvSpPr>
          <p:nvPr>
            <p:ph type="body" idx="1"/>
          </p:nvPr>
        </p:nvSpPr>
        <p:spPr/>
        <p:txBody>
          <a:bodyPr/>
          <a:lstStyle/>
          <a:p>
            <a:r>
              <a:rPr lang="en-GB" dirty="0" smtClean="0">
                <a:solidFill>
                  <a:schemeClr val="tx1"/>
                </a:solidFill>
                <a:latin typeface="+mn-lt"/>
                <a:ea typeface="+mn-ea"/>
                <a:cs typeface="+mn-cs"/>
              </a:rPr>
              <a:t>Explain </a:t>
            </a:r>
            <a:r>
              <a:rPr lang="en-GB" dirty="0">
                <a:solidFill>
                  <a:schemeClr val="tx1"/>
                </a:solidFill>
                <a:latin typeface="+mn-lt"/>
                <a:ea typeface="+mn-ea"/>
                <a:cs typeface="+mn-cs"/>
              </a:rPr>
              <a:t>how internal </a:t>
            </a:r>
            <a:r>
              <a:rPr lang="en-GB" dirty="0" smtClean="0">
                <a:solidFill>
                  <a:schemeClr val="tx1"/>
                </a:solidFill>
                <a:latin typeface="+mn-lt"/>
                <a:ea typeface="+mn-ea"/>
                <a:cs typeface="+mn-cs"/>
              </a:rPr>
              <a:t>and external </a:t>
            </a:r>
            <a:r>
              <a:rPr lang="en-GB" dirty="0">
                <a:solidFill>
                  <a:schemeClr val="tx1"/>
                </a:solidFill>
                <a:latin typeface="+mn-lt"/>
                <a:ea typeface="+mn-ea"/>
                <a:cs typeface="+mn-cs"/>
              </a:rPr>
              <a:t>factors affect</a:t>
            </a:r>
          </a:p>
          <a:p>
            <a:pPr>
              <a:buNone/>
            </a:pPr>
            <a:r>
              <a:rPr lang="en-GB" dirty="0" smtClean="0">
                <a:solidFill>
                  <a:schemeClr val="tx1"/>
                </a:solidFill>
                <a:latin typeface="+mn-lt"/>
                <a:ea typeface="+mn-ea"/>
                <a:cs typeface="+mn-cs"/>
              </a:rPr>
              <a:t>   hospitality </a:t>
            </a:r>
            <a:r>
              <a:rPr lang="en-GB" dirty="0">
                <a:solidFill>
                  <a:schemeClr val="tx1"/>
                </a:solidFill>
                <a:latin typeface="+mn-lt"/>
                <a:ea typeface="+mn-ea"/>
                <a:cs typeface="+mn-cs"/>
              </a:rPr>
              <a:t>operations in </a:t>
            </a:r>
            <a:r>
              <a:rPr lang="en-GB" dirty="0" smtClean="0">
                <a:solidFill>
                  <a:schemeClr val="tx1"/>
                </a:solidFill>
                <a:latin typeface="+mn-lt"/>
                <a:ea typeface="+mn-ea"/>
                <a:cs typeface="+mn-cs"/>
              </a:rPr>
              <a:t>travel and </a:t>
            </a:r>
            <a:r>
              <a:rPr lang="en-GB" dirty="0">
                <a:solidFill>
                  <a:schemeClr val="tx1"/>
                </a:solidFill>
                <a:latin typeface="+mn-lt"/>
                <a:ea typeface="+mn-ea"/>
                <a:cs typeface="+mn-cs"/>
              </a:rPr>
              <a:t>tourism organisations.</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p:cNvSpPr>
          <p:nvPr>
            <p:ph type="title"/>
          </p:nvPr>
        </p:nvSpPr>
        <p:spPr/>
        <p:txBody>
          <a:bodyPr/>
          <a:lstStyle/>
          <a:p>
            <a:r>
              <a:rPr lang="en-GB"/>
              <a:t>Internal factors</a:t>
            </a:r>
          </a:p>
        </p:txBody>
      </p:sp>
      <p:sp>
        <p:nvSpPr>
          <p:cNvPr id="25603" name="Rectangle 3"/>
          <p:cNvSpPr>
            <a:spLocks noGrp="1"/>
          </p:cNvSpPr>
          <p:nvPr>
            <p:ph type="body" idx="1"/>
          </p:nvPr>
        </p:nvSpPr>
        <p:spPr/>
        <p:txBody>
          <a:bodyPr/>
          <a:lstStyle/>
          <a:p>
            <a:r>
              <a:rPr lang="en-GB" dirty="0">
                <a:solidFill>
                  <a:schemeClr val="accent4"/>
                </a:solidFill>
              </a:rPr>
              <a:t>Products and services offered</a:t>
            </a:r>
          </a:p>
          <a:p>
            <a:r>
              <a:rPr lang="en-GB" dirty="0" smtClean="0">
                <a:solidFill>
                  <a:schemeClr val="accent4"/>
                </a:solidFill>
              </a:rPr>
              <a:t>Brands</a:t>
            </a:r>
            <a:endParaRPr lang="en-GB" dirty="0">
              <a:solidFill>
                <a:schemeClr val="accent4"/>
              </a:solidFill>
            </a:endParaRPr>
          </a:p>
          <a:p>
            <a:r>
              <a:rPr lang="en-GB" dirty="0">
                <a:solidFill>
                  <a:schemeClr val="accent4"/>
                </a:solidFill>
              </a:rPr>
              <a:t>Pricing strategies</a:t>
            </a:r>
          </a:p>
          <a:p>
            <a:r>
              <a:rPr lang="en-GB" dirty="0">
                <a:solidFill>
                  <a:schemeClr val="accent4"/>
                </a:solidFill>
              </a:rPr>
              <a:t>Promotional strategies</a:t>
            </a:r>
          </a:p>
          <a:p>
            <a:r>
              <a:rPr lang="en-GB" dirty="0">
                <a:solidFill>
                  <a:schemeClr val="accent4"/>
                </a:solidFill>
              </a:rPr>
              <a:t>Location</a:t>
            </a:r>
          </a:p>
          <a:p>
            <a:r>
              <a:rPr lang="en-GB" dirty="0" smtClean="0">
                <a:solidFill>
                  <a:schemeClr val="accent4"/>
                </a:solidFill>
              </a:rPr>
              <a:t>Image</a:t>
            </a:r>
            <a:endParaRPr lang="en-GB" dirty="0">
              <a:solidFill>
                <a:schemeClr val="accent4"/>
              </a:solidFill>
            </a:endParaRPr>
          </a:p>
          <a:p>
            <a:r>
              <a:rPr lang="en-GB" dirty="0">
                <a:solidFill>
                  <a:schemeClr val="accent4"/>
                </a:solidFill>
              </a:rPr>
              <a:t>Appeal (to target customers)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p:cNvSpPr>
          <p:nvPr>
            <p:ph type="title"/>
          </p:nvPr>
        </p:nvSpPr>
        <p:spPr/>
        <p:txBody>
          <a:bodyPr/>
          <a:lstStyle/>
          <a:p>
            <a:r>
              <a:rPr lang="en-GB"/>
              <a:t>External factors</a:t>
            </a:r>
          </a:p>
        </p:txBody>
      </p:sp>
      <p:sp>
        <p:nvSpPr>
          <p:cNvPr id="26627" name="Rectangle 3"/>
          <p:cNvSpPr>
            <a:spLocks noGrp="1"/>
          </p:cNvSpPr>
          <p:nvPr>
            <p:ph type="body" idx="1"/>
          </p:nvPr>
        </p:nvSpPr>
        <p:spPr/>
        <p:txBody>
          <a:bodyPr/>
          <a:lstStyle/>
          <a:p>
            <a:r>
              <a:rPr lang="en-GB" dirty="0">
                <a:solidFill>
                  <a:schemeClr val="accent4"/>
                </a:solidFill>
              </a:rPr>
              <a:t>Legislation</a:t>
            </a:r>
          </a:p>
          <a:p>
            <a:r>
              <a:rPr lang="en-GB" dirty="0">
                <a:solidFill>
                  <a:schemeClr val="accent4"/>
                </a:solidFill>
              </a:rPr>
              <a:t>Economy</a:t>
            </a:r>
          </a:p>
          <a:p>
            <a:r>
              <a:rPr lang="en-GB" dirty="0">
                <a:solidFill>
                  <a:schemeClr val="accent4"/>
                </a:solidFill>
              </a:rPr>
              <a:t>Availability of skilled workforce</a:t>
            </a:r>
          </a:p>
          <a:p>
            <a:r>
              <a:rPr lang="en-GB" dirty="0">
                <a:solidFill>
                  <a:schemeClr val="accent4"/>
                </a:solidFill>
              </a:rPr>
              <a:t>Competition (external to the organisation) </a:t>
            </a:r>
          </a:p>
          <a:p>
            <a:r>
              <a:rPr lang="en-GB" dirty="0" smtClean="0">
                <a:solidFill>
                  <a:schemeClr val="accent4"/>
                </a:solidFill>
              </a:rPr>
              <a:t>Accessibility</a:t>
            </a:r>
            <a:endParaRPr lang="en-GB" dirty="0">
              <a:solidFill>
                <a:schemeClr val="accent4"/>
              </a:solidFill>
            </a:endParaRPr>
          </a:p>
          <a:p>
            <a:r>
              <a:rPr lang="en-GB" dirty="0" smtClean="0">
                <a:solidFill>
                  <a:schemeClr val="accent4"/>
                </a:solidFill>
              </a:rPr>
              <a:t>Current trends, e.g. healthy eating</a:t>
            </a:r>
          </a:p>
          <a:p>
            <a:r>
              <a:rPr lang="en-GB" dirty="0" smtClean="0">
                <a:solidFill>
                  <a:schemeClr val="accent4"/>
                </a:solidFill>
              </a:rPr>
              <a:t>Proximity </a:t>
            </a:r>
            <a:r>
              <a:rPr lang="en-GB" dirty="0">
                <a:solidFill>
                  <a:schemeClr val="accent4"/>
                </a:solidFill>
              </a:rPr>
              <a:t>to markets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p:cNvSpPr>
          <p:nvPr>
            <p:ph type="title"/>
          </p:nvPr>
        </p:nvSpPr>
        <p:spPr/>
        <p:txBody>
          <a:bodyPr/>
          <a:lstStyle/>
          <a:p>
            <a:r>
              <a:rPr lang="en-GB"/>
              <a:t>Legislation</a:t>
            </a:r>
          </a:p>
        </p:txBody>
      </p:sp>
      <p:sp>
        <p:nvSpPr>
          <p:cNvPr id="27651" name="Rectangle 3"/>
          <p:cNvSpPr>
            <a:spLocks noGrp="1"/>
          </p:cNvSpPr>
          <p:nvPr>
            <p:ph type="body" idx="1"/>
          </p:nvPr>
        </p:nvSpPr>
        <p:spPr/>
        <p:txBody>
          <a:bodyPr/>
          <a:lstStyle/>
          <a:p>
            <a:r>
              <a:rPr lang="en-GB"/>
              <a:t>In some companies the Human Resources department  is responsible for ensuring legislation is complied with.  The department needs to be aware of all new legislation and may have to arrange training for employees.</a:t>
            </a:r>
          </a:p>
          <a:p>
            <a:endParaRPr lang="en-GB"/>
          </a:p>
          <a:p>
            <a:r>
              <a:rPr lang="en-GB"/>
              <a:t>Disability Discrimination Act 1995 and 2005</a:t>
            </a:r>
          </a:p>
          <a:p>
            <a:r>
              <a:rPr lang="en-GB"/>
              <a:t>Licensing Bill 2003</a:t>
            </a:r>
          </a:p>
          <a:p>
            <a:r>
              <a:rPr lang="en-GB"/>
              <a:t>Food safety Act 1990</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p:cNvSpPr>
          <p:nvPr>
            <p:ph type="title"/>
          </p:nvPr>
        </p:nvSpPr>
        <p:spPr/>
        <p:txBody>
          <a:bodyPr/>
          <a:lstStyle/>
          <a:p>
            <a:r>
              <a:rPr lang="en-GB"/>
              <a:t>Current trends</a:t>
            </a:r>
          </a:p>
        </p:txBody>
      </p:sp>
      <p:sp>
        <p:nvSpPr>
          <p:cNvPr id="30723" name="Rectangle 3"/>
          <p:cNvSpPr>
            <a:spLocks noGrp="1"/>
          </p:cNvSpPr>
          <p:nvPr>
            <p:ph type="body" idx="1"/>
          </p:nvPr>
        </p:nvSpPr>
        <p:spPr/>
        <p:txBody>
          <a:bodyPr/>
          <a:lstStyle/>
          <a:p>
            <a:r>
              <a:rPr lang="en-GB"/>
              <a:t>Customers expectations change according to current trends.  These may be legally imposed or related to health and fashion.  Hospitality providers provide products and services is anticipation of them.</a:t>
            </a:r>
          </a:p>
          <a:p>
            <a:endParaRPr lang="en-GB"/>
          </a:p>
          <a:p>
            <a:r>
              <a:rPr lang="en-GB"/>
              <a:t>The smoking ban</a:t>
            </a:r>
          </a:p>
          <a:p>
            <a:r>
              <a:rPr lang="en-GB"/>
              <a:t>Healthy Eating</a:t>
            </a:r>
          </a:p>
          <a:p>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Urban">
  <a:themeElements>
    <a:clrScheme name="1_Urban 1">
      <a:dk1>
        <a:srgbClr val="000000"/>
      </a:dk1>
      <a:lt1>
        <a:srgbClr val="FFFFFF"/>
      </a:lt1>
      <a:dk2>
        <a:srgbClr val="4E5B6F"/>
      </a:dk2>
      <a:lt2>
        <a:srgbClr val="D6ECFF"/>
      </a:lt2>
      <a:accent1>
        <a:srgbClr val="7FD13B"/>
      </a:accent1>
      <a:accent2>
        <a:srgbClr val="EA157A"/>
      </a:accent2>
      <a:accent3>
        <a:srgbClr val="FFFFFF"/>
      </a:accent3>
      <a:accent4>
        <a:srgbClr val="000000"/>
      </a:accent4>
      <a:accent5>
        <a:srgbClr val="C0E5AF"/>
      </a:accent5>
      <a:accent6>
        <a:srgbClr val="D4126E"/>
      </a:accent6>
      <a:hlink>
        <a:srgbClr val="EB8803"/>
      </a:hlink>
      <a:folHlink>
        <a:srgbClr val="5F7791"/>
      </a:folHlink>
    </a:clrScheme>
    <a:fontScheme name="1_Urban">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Urban 1">
        <a:dk1>
          <a:srgbClr val="000000"/>
        </a:dk1>
        <a:lt1>
          <a:srgbClr val="FFFFFF"/>
        </a:lt1>
        <a:dk2>
          <a:srgbClr val="4E5B6F"/>
        </a:dk2>
        <a:lt2>
          <a:srgbClr val="D6ECFF"/>
        </a:lt2>
        <a:accent1>
          <a:srgbClr val="7FD13B"/>
        </a:accent1>
        <a:accent2>
          <a:srgbClr val="EA157A"/>
        </a:accent2>
        <a:accent3>
          <a:srgbClr val="FFFFFF"/>
        </a:accent3>
        <a:accent4>
          <a:srgbClr val="000000"/>
        </a:accent4>
        <a:accent5>
          <a:srgbClr val="C0E5AF"/>
        </a:accent5>
        <a:accent6>
          <a:srgbClr val="D4126E"/>
        </a:accent6>
        <a:hlink>
          <a:srgbClr val="EB8803"/>
        </a:hlink>
        <a:folHlink>
          <a:srgbClr val="5F779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Urban">
  <a:themeElements>
    <a:clrScheme name="Urban 1">
      <a:dk1>
        <a:srgbClr val="000000"/>
      </a:dk1>
      <a:lt1>
        <a:srgbClr val="FFFFFF"/>
      </a:lt1>
      <a:dk2>
        <a:srgbClr val="4E5B6F"/>
      </a:dk2>
      <a:lt2>
        <a:srgbClr val="D6ECFF"/>
      </a:lt2>
      <a:accent1>
        <a:srgbClr val="7FD13B"/>
      </a:accent1>
      <a:accent2>
        <a:srgbClr val="EA157A"/>
      </a:accent2>
      <a:accent3>
        <a:srgbClr val="FFFFFF"/>
      </a:accent3>
      <a:accent4>
        <a:srgbClr val="000000"/>
      </a:accent4>
      <a:accent5>
        <a:srgbClr val="C0E5AF"/>
      </a:accent5>
      <a:accent6>
        <a:srgbClr val="D4126E"/>
      </a:accent6>
      <a:hlink>
        <a:srgbClr val="EB8803"/>
      </a:hlink>
      <a:folHlink>
        <a:srgbClr val="5F7791"/>
      </a:folHlink>
    </a:clrScheme>
    <a:fontScheme name="Urban">
      <a:majorFont>
        <a:latin typeface="Georgi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rban 1">
        <a:dk1>
          <a:srgbClr val="000000"/>
        </a:dk1>
        <a:lt1>
          <a:srgbClr val="FFFFFF"/>
        </a:lt1>
        <a:dk2>
          <a:srgbClr val="4E5B6F"/>
        </a:dk2>
        <a:lt2>
          <a:srgbClr val="D6ECFF"/>
        </a:lt2>
        <a:accent1>
          <a:srgbClr val="7FD13B"/>
        </a:accent1>
        <a:accent2>
          <a:srgbClr val="EA157A"/>
        </a:accent2>
        <a:accent3>
          <a:srgbClr val="FFFFFF"/>
        </a:accent3>
        <a:accent4>
          <a:srgbClr val="000000"/>
        </a:accent4>
        <a:accent5>
          <a:srgbClr val="C0E5AF"/>
        </a:accent5>
        <a:accent6>
          <a:srgbClr val="D4126E"/>
        </a:accent6>
        <a:hlink>
          <a:srgbClr val="EB8803"/>
        </a:hlink>
        <a:folHlink>
          <a:srgbClr val="5F7791"/>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483</Words>
  <Application>Microsoft Office PowerPoint</Application>
  <PresentationFormat>On-screen Show (4:3)</PresentationFormat>
  <Paragraphs>60</Paragraphs>
  <Slides>14</Slides>
  <Notes>2</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1_Urban</vt:lpstr>
      <vt:lpstr>Urban</vt:lpstr>
      <vt:lpstr>Unit 20 - Hospitality Operations in Travel and Tourism</vt:lpstr>
      <vt:lpstr>Connector</vt:lpstr>
      <vt:lpstr>Big Picture</vt:lpstr>
      <vt:lpstr>Outcomes</vt:lpstr>
      <vt:lpstr>P3</vt:lpstr>
      <vt:lpstr>Internal factors</vt:lpstr>
      <vt:lpstr>External factors</vt:lpstr>
      <vt:lpstr>Legislation</vt:lpstr>
      <vt:lpstr>Current trends</vt:lpstr>
      <vt:lpstr>What to do</vt:lpstr>
      <vt:lpstr>M3</vt:lpstr>
      <vt:lpstr>Slide 12</vt:lpstr>
      <vt:lpstr>Slide 13</vt:lpstr>
      <vt:lpstr>Slide 14</vt:lpstr>
    </vt:vector>
  </TitlesOfParts>
  <Company>Featherstone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20 - Hospitality Operations in Travel and Tourism</dc:title>
  <dc:creator>APrice</dc:creator>
  <cp:lastModifiedBy>APrice</cp:lastModifiedBy>
  <cp:revision>11</cp:revision>
  <dcterms:created xsi:type="dcterms:W3CDTF">2012-01-05T16:29:17Z</dcterms:created>
  <dcterms:modified xsi:type="dcterms:W3CDTF">2012-06-22T12:03:14Z</dcterms:modified>
</cp:coreProperties>
</file>