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1"/>
  </p:notesMasterIdLst>
  <p:sldIdLst>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4" r:id="rId19"/>
    <p:sldId id="273" r:id="rId2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61DD628-5787-4BBB-BD80-95EC67FCBF4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AF704C9-45E5-432F-AEDC-AE81E4391498}" type="slidenum">
              <a:rPr lang="en-GB" smtClean="0"/>
              <a:pPr/>
              <a:t>1</a:t>
            </a:fld>
            <a:endParaRPr lang="en-GB" smtClean="0"/>
          </a:p>
        </p:txBody>
      </p:sp>
      <p:sp>
        <p:nvSpPr>
          <p:cNvPr id="22531" name="Slide Image Placeholder 1"/>
          <p:cNvSpPr>
            <a:spLocks noGrp="1" noRot="1" noChangeAspect="1" noTextEdit="1"/>
          </p:cNvSpPr>
          <p:nvPr>
            <p:ph type="sldImg"/>
          </p:nvPr>
        </p:nvSpPr>
        <p:spPr>
          <a:ln/>
        </p:spPr>
      </p:sp>
      <p:sp>
        <p:nvSpPr>
          <p:cNvPr id="2253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1268"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5DA46C9-9087-470A-B316-4F51AFC32A86}" type="slidenum">
              <a:rPr lang="en-GB" sz="1200">
                <a:latin typeface="+mn-lt"/>
              </a:rPr>
              <a:pPr algn="r">
                <a:defRPr/>
              </a:pPr>
              <a:t>1</a:t>
            </a:fld>
            <a:endParaRPr lang="en-GB"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A974E4B6-76A9-46D3-B7E9-4F4A69826EF8}" type="slidenum">
              <a:rPr lang="en-GB" smtClean="0"/>
              <a:pPr/>
              <a:t>2</a:t>
            </a:fld>
            <a:endParaRPr lang="en-GB" smtClean="0"/>
          </a:p>
        </p:txBody>
      </p:sp>
      <p:sp>
        <p:nvSpPr>
          <p:cNvPr id="23555" name="Slide Image Placeholder 1"/>
          <p:cNvSpPr>
            <a:spLocks noGrp="1" noRot="1" noChangeAspect="1" noTextEdit="1"/>
          </p:cNvSpPr>
          <p:nvPr>
            <p:ph type="sldImg"/>
          </p:nvPr>
        </p:nvSpPr>
        <p:spPr>
          <a:ln/>
        </p:spPr>
      </p:sp>
      <p:sp>
        <p:nvSpPr>
          <p:cNvPr id="2355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355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5646C9B-D1BE-44E0-B4F2-68145CC333DC}" type="slidenum">
              <a:rPr lang="en-GB" sz="1200">
                <a:latin typeface="Calibri" pitchFamily="34" charset="0"/>
              </a:rPr>
              <a:pPr algn="r"/>
              <a:t>2</a:t>
            </a:fld>
            <a:endParaRPr lang="en-GB"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0D6177E-296B-4E99-820B-C6CDD9EB49E8}" type="slidenum">
              <a:rPr lang="en-GB" smtClean="0"/>
              <a:pPr/>
              <a:t>15</a:t>
            </a:fld>
            <a:endParaRPr lang="en-GB"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27"/>
          <p:cNvSpPr>
            <a:spLocks noGrp="1"/>
          </p:cNvSpPr>
          <p:nvPr>
            <p:ph type="dt" sz="half" idx="10"/>
          </p:nvPr>
        </p:nvSpPr>
        <p:spPr/>
        <p:txBody>
          <a:bodyPr/>
          <a:lstStyle>
            <a:lvl1pPr>
              <a:defRPr/>
            </a:lvl1pPr>
          </a:lstStyle>
          <a:p>
            <a:pPr>
              <a:defRPr/>
            </a:pPr>
            <a:endParaRPr lang="en-GB"/>
          </a:p>
        </p:txBody>
      </p:sp>
      <p:sp>
        <p:nvSpPr>
          <p:cNvPr id="5" name="Footer Placeholder 16"/>
          <p:cNvSpPr>
            <a:spLocks noGrp="1"/>
          </p:cNvSpPr>
          <p:nvPr>
            <p:ph type="ftr" sz="quarter" idx="11"/>
          </p:nvPr>
        </p:nvSpPr>
        <p:spPr/>
        <p:txBody>
          <a:bodyPr/>
          <a:lstStyle>
            <a:lvl1pPr>
              <a:defRPr/>
            </a:lvl1pPr>
          </a:lstStyle>
          <a:p>
            <a:pPr>
              <a:defRPr/>
            </a:pPr>
            <a:endParaRPr lang="en-GB"/>
          </a:p>
        </p:txBody>
      </p:sp>
      <p:sp>
        <p:nvSpPr>
          <p:cNvPr id="6" name="Slide Number Placeholder 28"/>
          <p:cNvSpPr>
            <a:spLocks noGrp="1"/>
          </p:cNvSpPr>
          <p:nvPr>
            <p:ph type="sldNum" sz="quarter" idx="12"/>
          </p:nvPr>
        </p:nvSpPr>
        <p:spPr/>
        <p:txBody>
          <a:bodyPr/>
          <a:lstStyle>
            <a:lvl1pPr>
              <a:defRPr/>
            </a:lvl1pPr>
          </a:lstStyle>
          <a:p>
            <a:pPr>
              <a:defRPr/>
            </a:pPr>
            <a:fld id="{1B0FF479-7378-4E57-943A-0AC68C8E25BA}"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7"/>
          <p:cNvSpPr>
            <a:spLocks noGrp="1"/>
          </p:cNvSpPr>
          <p:nvPr>
            <p:ph type="dt" sz="half" idx="10"/>
          </p:nvPr>
        </p:nvSpPr>
        <p:spPr/>
        <p:txBody>
          <a:bodyPr/>
          <a:lstStyle>
            <a:lvl1pPr>
              <a:defRPr/>
            </a:lvl1pPr>
          </a:lstStyle>
          <a:p>
            <a:pPr>
              <a:defRPr/>
            </a:pPr>
            <a:endParaRPr lang="en-GB"/>
          </a:p>
        </p:txBody>
      </p:sp>
      <p:sp>
        <p:nvSpPr>
          <p:cNvPr id="5" name="Footer Placeholder 16"/>
          <p:cNvSpPr>
            <a:spLocks noGrp="1"/>
          </p:cNvSpPr>
          <p:nvPr>
            <p:ph type="ftr" sz="quarter" idx="11"/>
          </p:nvPr>
        </p:nvSpPr>
        <p:spPr/>
        <p:txBody>
          <a:bodyPr/>
          <a:lstStyle>
            <a:lvl1pPr>
              <a:defRPr/>
            </a:lvl1pPr>
          </a:lstStyle>
          <a:p>
            <a:pPr>
              <a:defRPr/>
            </a:pPr>
            <a:endParaRPr lang="en-GB"/>
          </a:p>
        </p:txBody>
      </p:sp>
      <p:sp>
        <p:nvSpPr>
          <p:cNvPr id="6" name="Slide Number Placeholder 28"/>
          <p:cNvSpPr>
            <a:spLocks noGrp="1"/>
          </p:cNvSpPr>
          <p:nvPr>
            <p:ph type="sldNum" sz="quarter" idx="12"/>
          </p:nvPr>
        </p:nvSpPr>
        <p:spPr/>
        <p:txBody>
          <a:bodyPr/>
          <a:lstStyle>
            <a:lvl1pPr>
              <a:defRPr/>
            </a:lvl1pPr>
          </a:lstStyle>
          <a:p>
            <a:pPr>
              <a:defRPr/>
            </a:pPr>
            <a:fld id="{DA68FB72-6693-43AB-A903-1FD47755D89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69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2400"/>
            <a:ext cx="6019800" cy="5976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7"/>
          <p:cNvSpPr>
            <a:spLocks noGrp="1"/>
          </p:cNvSpPr>
          <p:nvPr>
            <p:ph type="dt" sz="half" idx="10"/>
          </p:nvPr>
        </p:nvSpPr>
        <p:spPr/>
        <p:txBody>
          <a:bodyPr/>
          <a:lstStyle>
            <a:lvl1pPr>
              <a:defRPr/>
            </a:lvl1pPr>
          </a:lstStyle>
          <a:p>
            <a:pPr>
              <a:defRPr/>
            </a:pPr>
            <a:endParaRPr lang="en-GB"/>
          </a:p>
        </p:txBody>
      </p:sp>
      <p:sp>
        <p:nvSpPr>
          <p:cNvPr id="5" name="Footer Placeholder 16"/>
          <p:cNvSpPr>
            <a:spLocks noGrp="1"/>
          </p:cNvSpPr>
          <p:nvPr>
            <p:ph type="ftr" sz="quarter" idx="11"/>
          </p:nvPr>
        </p:nvSpPr>
        <p:spPr/>
        <p:txBody>
          <a:bodyPr/>
          <a:lstStyle>
            <a:lvl1pPr>
              <a:defRPr/>
            </a:lvl1pPr>
          </a:lstStyle>
          <a:p>
            <a:pPr>
              <a:defRPr/>
            </a:pPr>
            <a:endParaRPr lang="en-GB"/>
          </a:p>
        </p:txBody>
      </p:sp>
      <p:sp>
        <p:nvSpPr>
          <p:cNvPr id="6" name="Slide Number Placeholder 28"/>
          <p:cNvSpPr>
            <a:spLocks noGrp="1"/>
          </p:cNvSpPr>
          <p:nvPr>
            <p:ph type="sldNum" sz="quarter" idx="12"/>
          </p:nvPr>
        </p:nvSpPr>
        <p:spPr/>
        <p:txBody>
          <a:bodyPr/>
          <a:lstStyle>
            <a:lvl1pPr>
              <a:defRPr/>
            </a:lvl1pPr>
          </a:lstStyle>
          <a:p>
            <a:pPr>
              <a:defRPr/>
            </a:pPr>
            <a:fld id="{C4F865D4-3BB4-4D88-BA2E-C6FB4C02D81A}"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DF0F6816-B572-4730-A29A-47E85D8453BD}"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067C1D95-F45A-4B2C-8BF7-820D0E325A79}"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27965AB3-2EC8-4F61-ADF2-3289ADD8CA82}"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19200"/>
            <a:ext cx="4038600" cy="4910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19200"/>
            <a:ext cx="4038600" cy="4910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13"/>
          <p:cNvSpPr>
            <a:spLocks noGrp="1"/>
          </p:cNvSpPr>
          <p:nvPr>
            <p:ph type="dt" sz="half" idx="10"/>
          </p:nvPr>
        </p:nvSpPr>
        <p:spPr/>
        <p:txBody>
          <a:bodyPr/>
          <a:lstStyle>
            <a:lvl1pPr>
              <a:defRPr/>
            </a:lvl1pPr>
          </a:lstStyle>
          <a:p>
            <a:pPr>
              <a:defRPr/>
            </a:pPr>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63FED4AD-8196-4310-AD2C-09C16E9F0ED0}"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13"/>
          <p:cNvSpPr>
            <a:spLocks noGrp="1"/>
          </p:cNvSpPr>
          <p:nvPr>
            <p:ph type="dt" sz="half" idx="10"/>
          </p:nvPr>
        </p:nvSpPr>
        <p:spPr/>
        <p:txBody>
          <a:bodyPr/>
          <a:lstStyle>
            <a:lvl1pPr>
              <a:defRPr/>
            </a:lvl1pPr>
          </a:lstStyle>
          <a:p>
            <a:pPr>
              <a:defRPr/>
            </a:pPr>
            <a:endParaRPr lang="en-GB"/>
          </a:p>
        </p:txBody>
      </p:sp>
      <p:sp>
        <p:nvSpPr>
          <p:cNvPr id="8" name="Footer Placeholder 2"/>
          <p:cNvSpPr>
            <a:spLocks noGrp="1"/>
          </p:cNvSpPr>
          <p:nvPr>
            <p:ph type="ftr" sz="quarter" idx="11"/>
          </p:nvPr>
        </p:nvSpPr>
        <p:spPr/>
        <p:txBody>
          <a:bodyPr/>
          <a:lstStyle>
            <a:lvl1pPr>
              <a:defRPr/>
            </a:lvl1pPr>
          </a:lstStyle>
          <a:p>
            <a:pPr>
              <a:defRPr/>
            </a:pPr>
            <a:endParaRPr lang="en-GB"/>
          </a:p>
        </p:txBody>
      </p:sp>
      <p:sp>
        <p:nvSpPr>
          <p:cNvPr id="9" name="Slide Number Placeholder 22"/>
          <p:cNvSpPr>
            <a:spLocks noGrp="1"/>
          </p:cNvSpPr>
          <p:nvPr>
            <p:ph type="sldNum" sz="quarter" idx="12"/>
          </p:nvPr>
        </p:nvSpPr>
        <p:spPr/>
        <p:txBody>
          <a:bodyPr/>
          <a:lstStyle>
            <a:lvl1pPr>
              <a:defRPr/>
            </a:lvl1pPr>
          </a:lstStyle>
          <a:p>
            <a:pPr>
              <a:defRPr/>
            </a:pPr>
            <a:fld id="{A0836E9D-E6AD-4B70-A873-206B38E2AF3A}"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13"/>
          <p:cNvSpPr>
            <a:spLocks noGrp="1"/>
          </p:cNvSpPr>
          <p:nvPr>
            <p:ph type="dt" sz="half" idx="10"/>
          </p:nvPr>
        </p:nvSpPr>
        <p:spPr/>
        <p:txBody>
          <a:bodyPr/>
          <a:lstStyle>
            <a:lvl1pPr>
              <a:defRPr/>
            </a:lvl1pPr>
          </a:lstStyle>
          <a:p>
            <a:pPr>
              <a:defRPr/>
            </a:pPr>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C4042560-D964-45B9-A0D6-4BD5B192C74F}"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22"/>
          <p:cNvSpPr>
            <a:spLocks noGrp="1"/>
          </p:cNvSpPr>
          <p:nvPr>
            <p:ph type="sldNum" sz="quarter" idx="12"/>
          </p:nvPr>
        </p:nvSpPr>
        <p:spPr/>
        <p:txBody>
          <a:bodyPr/>
          <a:lstStyle>
            <a:lvl1pPr>
              <a:defRPr/>
            </a:lvl1pPr>
          </a:lstStyle>
          <a:p>
            <a:pPr>
              <a:defRPr/>
            </a:pPr>
            <a:fld id="{B4177CC7-AD74-4778-B280-F3219042175A}"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4A2EBF18-31F8-40F4-BBD6-1D08D1D2DC2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7"/>
          <p:cNvSpPr>
            <a:spLocks noGrp="1"/>
          </p:cNvSpPr>
          <p:nvPr>
            <p:ph type="dt" sz="half" idx="10"/>
          </p:nvPr>
        </p:nvSpPr>
        <p:spPr/>
        <p:txBody>
          <a:bodyPr/>
          <a:lstStyle>
            <a:lvl1pPr>
              <a:defRPr/>
            </a:lvl1pPr>
          </a:lstStyle>
          <a:p>
            <a:pPr>
              <a:defRPr/>
            </a:pPr>
            <a:endParaRPr lang="en-GB"/>
          </a:p>
        </p:txBody>
      </p:sp>
      <p:sp>
        <p:nvSpPr>
          <p:cNvPr id="5" name="Footer Placeholder 16"/>
          <p:cNvSpPr>
            <a:spLocks noGrp="1"/>
          </p:cNvSpPr>
          <p:nvPr>
            <p:ph type="ftr" sz="quarter" idx="11"/>
          </p:nvPr>
        </p:nvSpPr>
        <p:spPr/>
        <p:txBody>
          <a:bodyPr/>
          <a:lstStyle>
            <a:lvl1pPr>
              <a:defRPr/>
            </a:lvl1pPr>
          </a:lstStyle>
          <a:p>
            <a:pPr>
              <a:defRPr/>
            </a:pPr>
            <a:endParaRPr lang="en-GB"/>
          </a:p>
        </p:txBody>
      </p:sp>
      <p:sp>
        <p:nvSpPr>
          <p:cNvPr id="6" name="Slide Number Placeholder 28"/>
          <p:cNvSpPr>
            <a:spLocks noGrp="1"/>
          </p:cNvSpPr>
          <p:nvPr>
            <p:ph type="sldNum" sz="quarter" idx="12"/>
          </p:nvPr>
        </p:nvSpPr>
        <p:spPr/>
        <p:txBody>
          <a:bodyPr/>
          <a:lstStyle>
            <a:lvl1pPr>
              <a:defRPr/>
            </a:lvl1pPr>
          </a:lstStyle>
          <a:p>
            <a:pPr>
              <a:defRPr/>
            </a:pPr>
            <a:fld id="{242B2DAE-8935-4E8D-B183-CC4E97B34EA1}"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BF9D7433-2269-46E0-9D13-3D034B59ECE4}"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16FF83F1-B4CF-45B5-8AAC-316A3EA557DF}"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69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2400"/>
            <a:ext cx="6019800" cy="5976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13"/>
          <p:cNvSpPr>
            <a:spLocks noGrp="1"/>
          </p:cNvSpPr>
          <p:nvPr>
            <p:ph type="dt" sz="half" idx="10"/>
          </p:nvPr>
        </p:nvSpPr>
        <p:spPr/>
        <p:txBody>
          <a:bodyPr/>
          <a:lstStyle>
            <a:lvl1pPr>
              <a:defRPr/>
            </a:lvl1pPr>
          </a:lstStyle>
          <a:p>
            <a:pPr>
              <a:defRPr/>
            </a:pPr>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0FD69142-00A3-47E3-9826-55A15DD844D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27"/>
          <p:cNvSpPr>
            <a:spLocks noGrp="1"/>
          </p:cNvSpPr>
          <p:nvPr>
            <p:ph type="dt" sz="half" idx="10"/>
          </p:nvPr>
        </p:nvSpPr>
        <p:spPr/>
        <p:txBody>
          <a:bodyPr/>
          <a:lstStyle>
            <a:lvl1pPr>
              <a:defRPr/>
            </a:lvl1pPr>
          </a:lstStyle>
          <a:p>
            <a:pPr>
              <a:defRPr/>
            </a:pPr>
            <a:endParaRPr lang="en-GB"/>
          </a:p>
        </p:txBody>
      </p:sp>
      <p:sp>
        <p:nvSpPr>
          <p:cNvPr id="5" name="Footer Placeholder 16"/>
          <p:cNvSpPr>
            <a:spLocks noGrp="1"/>
          </p:cNvSpPr>
          <p:nvPr>
            <p:ph type="ftr" sz="quarter" idx="11"/>
          </p:nvPr>
        </p:nvSpPr>
        <p:spPr/>
        <p:txBody>
          <a:bodyPr/>
          <a:lstStyle>
            <a:lvl1pPr>
              <a:defRPr/>
            </a:lvl1pPr>
          </a:lstStyle>
          <a:p>
            <a:pPr>
              <a:defRPr/>
            </a:pPr>
            <a:endParaRPr lang="en-GB"/>
          </a:p>
        </p:txBody>
      </p:sp>
      <p:sp>
        <p:nvSpPr>
          <p:cNvPr id="6" name="Slide Number Placeholder 28"/>
          <p:cNvSpPr>
            <a:spLocks noGrp="1"/>
          </p:cNvSpPr>
          <p:nvPr>
            <p:ph type="sldNum" sz="quarter" idx="12"/>
          </p:nvPr>
        </p:nvSpPr>
        <p:spPr/>
        <p:txBody>
          <a:bodyPr/>
          <a:lstStyle>
            <a:lvl1pPr>
              <a:defRPr/>
            </a:lvl1pPr>
          </a:lstStyle>
          <a:p>
            <a:pPr>
              <a:defRPr/>
            </a:pPr>
            <a:fld id="{6AEDD8ED-551F-4FC4-9AB2-FB818EA6BB5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19200"/>
            <a:ext cx="4038600" cy="4910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19200"/>
            <a:ext cx="4038600" cy="4910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27"/>
          <p:cNvSpPr>
            <a:spLocks noGrp="1"/>
          </p:cNvSpPr>
          <p:nvPr>
            <p:ph type="dt" sz="half" idx="10"/>
          </p:nvPr>
        </p:nvSpPr>
        <p:spPr/>
        <p:txBody>
          <a:bodyPr/>
          <a:lstStyle>
            <a:lvl1pPr>
              <a:defRPr/>
            </a:lvl1pPr>
          </a:lstStyle>
          <a:p>
            <a:pPr>
              <a:defRPr/>
            </a:pPr>
            <a:endParaRPr lang="en-GB"/>
          </a:p>
        </p:txBody>
      </p:sp>
      <p:sp>
        <p:nvSpPr>
          <p:cNvPr id="6" name="Footer Placeholder 16"/>
          <p:cNvSpPr>
            <a:spLocks noGrp="1"/>
          </p:cNvSpPr>
          <p:nvPr>
            <p:ph type="ftr" sz="quarter" idx="11"/>
          </p:nvPr>
        </p:nvSpPr>
        <p:spPr/>
        <p:txBody>
          <a:bodyPr/>
          <a:lstStyle>
            <a:lvl1pPr>
              <a:defRPr/>
            </a:lvl1pPr>
          </a:lstStyle>
          <a:p>
            <a:pPr>
              <a:defRPr/>
            </a:pPr>
            <a:endParaRPr lang="en-GB"/>
          </a:p>
        </p:txBody>
      </p:sp>
      <p:sp>
        <p:nvSpPr>
          <p:cNvPr id="7" name="Slide Number Placeholder 28"/>
          <p:cNvSpPr>
            <a:spLocks noGrp="1"/>
          </p:cNvSpPr>
          <p:nvPr>
            <p:ph type="sldNum" sz="quarter" idx="12"/>
          </p:nvPr>
        </p:nvSpPr>
        <p:spPr/>
        <p:txBody>
          <a:bodyPr/>
          <a:lstStyle>
            <a:lvl1pPr>
              <a:defRPr/>
            </a:lvl1pPr>
          </a:lstStyle>
          <a:p>
            <a:pPr>
              <a:defRPr/>
            </a:pPr>
            <a:fld id="{29297DCD-825F-483B-8D92-4262CE3378F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27"/>
          <p:cNvSpPr>
            <a:spLocks noGrp="1"/>
          </p:cNvSpPr>
          <p:nvPr>
            <p:ph type="dt" sz="half" idx="10"/>
          </p:nvPr>
        </p:nvSpPr>
        <p:spPr/>
        <p:txBody>
          <a:bodyPr/>
          <a:lstStyle>
            <a:lvl1pPr>
              <a:defRPr/>
            </a:lvl1pPr>
          </a:lstStyle>
          <a:p>
            <a:pPr>
              <a:defRPr/>
            </a:pPr>
            <a:endParaRPr lang="en-GB"/>
          </a:p>
        </p:txBody>
      </p:sp>
      <p:sp>
        <p:nvSpPr>
          <p:cNvPr id="8" name="Footer Placeholder 16"/>
          <p:cNvSpPr>
            <a:spLocks noGrp="1"/>
          </p:cNvSpPr>
          <p:nvPr>
            <p:ph type="ftr" sz="quarter" idx="11"/>
          </p:nvPr>
        </p:nvSpPr>
        <p:spPr/>
        <p:txBody>
          <a:bodyPr/>
          <a:lstStyle>
            <a:lvl1pPr>
              <a:defRPr/>
            </a:lvl1pPr>
          </a:lstStyle>
          <a:p>
            <a:pPr>
              <a:defRPr/>
            </a:pPr>
            <a:endParaRPr lang="en-GB"/>
          </a:p>
        </p:txBody>
      </p:sp>
      <p:sp>
        <p:nvSpPr>
          <p:cNvPr id="9" name="Slide Number Placeholder 28"/>
          <p:cNvSpPr>
            <a:spLocks noGrp="1"/>
          </p:cNvSpPr>
          <p:nvPr>
            <p:ph type="sldNum" sz="quarter" idx="12"/>
          </p:nvPr>
        </p:nvSpPr>
        <p:spPr/>
        <p:txBody>
          <a:bodyPr/>
          <a:lstStyle>
            <a:lvl1pPr>
              <a:defRPr/>
            </a:lvl1pPr>
          </a:lstStyle>
          <a:p>
            <a:pPr>
              <a:defRPr/>
            </a:pPr>
            <a:fld id="{F5DF0F3B-6032-4BD5-A709-9DF650ACDE0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7"/>
          <p:cNvSpPr>
            <a:spLocks noGrp="1"/>
          </p:cNvSpPr>
          <p:nvPr>
            <p:ph type="dt" sz="half" idx="10"/>
          </p:nvPr>
        </p:nvSpPr>
        <p:spPr/>
        <p:txBody>
          <a:bodyPr/>
          <a:lstStyle>
            <a:lvl1pPr>
              <a:defRPr/>
            </a:lvl1pPr>
          </a:lstStyle>
          <a:p>
            <a:pPr>
              <a:defRPr/>
            </a:pPr>
            <a:endParaRPr lang="en-GB"/>
          </a:p>
        </p:txBody>
      </p:sp>
      <p:sp>
        <p:nvSpPr>
          <p:cNvPr id="4" name="Footer Placeholder 16"/>
          <p:cNvSpPr>
            <a:spLocks noGrp="1"/>
          </p:cNvSpPr>
          <p:nvPr>
            <p:ph type="ftr" sz="quarter" idx="11"/>
          </p:nvPr>
        </p:nvSpPr>
        <p:spPr/>
        <p:txBody>
          <a:bodyPr/>
          <a:lstStyle>
            <a:lvl1pPr>
              <a:defRPr/>
            </a:lvl1pPr>
          </a:lstStyle>
          <a:p>
            <a:pPr>
              <a:defRPr/>
            </a:pPr>
            <a:endParaRPr lang="en-GB"/>
          </a:p>
        </p:txBody>
      </p:sp>
      <p:sp>
        <p:nvSpPr>
          <p:cNvPr id="5" name="Slide Number Placeholder 28"/>
          <p:cNvSpPr>
            <a:spLocks noGrp="1"/>
          </p:cNvSpPr>
          <p:nvPr>
            <p:ph type="sldNum" sz="quarter" idx="12"/>
          </p:nvPr>
        </p:nvSpPr>
        <p:spPr/>
        <p:txBody>
          <a:bodyPr/>
          <a:lstStyle>
            <a:lvl1pPr>
              <a:defRPr/>
            </a:lvl1pPr>
          </a:lstStyle>
          <a:p>
            <a:pPr>
              <a:defRPr/>
            </a:pPr>
            <a:fld id="{137682FF-2732-4CA5-A8D0-82145226549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7"/>
          <p:cNvSpPr>
            <a:spLocks noGrp="1"/>
          </p:cNvSpPr>
          <p:nvPr>
            <p:ph type="dt" sz="half" idx="10"/>
          </p:nvPr>
        </p:nvSpPr>
        <p:spPr/>
        <p:txBody>
          <a:bodyPr/>
          <a:lstStyle>
            <a:lvl1pPr>
              <a:defRPr/>
            </a:lvl1pPr>
          </a:lstStyle>
          <a:p>
            <a:pPr>
              <a:defRPr/>
            </a:pPr>
            <a:endParaRPr lang="en-GB"/>
          </a:p>
        </p:txBody>
      </p:sp>
      <p:sp>
        <p:nvSpPr>
          <p:cNvPr id="3" name="Footer Placeholder 16"/>
          <p:cNvSpPr>
            <a:spLocks noGrp="1"/>
          </p:cNvSpPr>
          <p:nvPr>
            <p:ph type="ftr" sz="quarter" idx="11"/>
          </p:nvPr>
        </p:nvSpPr>
        <p:spPr/>
        <p:txBody>
          <a:bodyPr/>
          <a:lstStyle>
            <a:lvl1pPr>
              <a:defRPr/>
            </a:lvl1pPr>
          </a:lstStyle>
          <a:p>
            <a:pPr>
              <a:defRPr/>
            </a:pPr>
            <a:endParaRPr lang="en-GB"/>
          </a:p>
        </p:txBody>
      </p:sp>
      <p:sp>
        <p:nvSpPr>
          <p:cNvPr id="4" name="Slide Number Placeholder 28"/>
          <p:cNvSpPr>
            <a:spLocks noGrp="1"/>
          </p:cNvSpPr>
          <p:nvPr>
            <p:ph type="sldNum" sz="quarter" idx="12"/>
          </p:nvPr>
        </p:nvSpPr>
        <p:spPr/>
        <p:txBody>
          <a:bodyPr/>
          <a:lstStyle>
            <a:lvl1pPr>
              <a:defRPr/>
            </a:lvl1pPr>
          </a:lstStyle>
          <a:p>
            <a:pPr>
              <a:defRPr/>
            </a:pPr>
            <a:fld id="{AD10FD9A-F5B8-417C-88E3-6B90EF6E896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7"/>
          <p:cNvSpPr>
            <a:spLocks noGrp="1"/>
          </p:cNvSpPr>
          <p:nvPr>
            <p:ph type="dt" sz="half" idx="10"/>
          </p:nvPr>
        </p:nvSpPr>
        <p:spPr/>
        <p:txBody>
          <a:bodyPr/>
          <a:lstStyle>
            <a:lvl1pPr>
              <a:defRPr/>
            </a:lvl1pPr>
          </a:lstStyle>
          <a:p>
            <a:pPr>
              <a:defRPr/>
            </a:pPr>
            <a:endParaRPr lang="en-GB"/>
          </a:p>
        </p:txBody>
      </p:sp>
      <p:sp>
        <p:nvSpPr>
          <p:cNvPr id="6" name="Footer Placeholder 16"/>
          <p:cNvSpPr>
            <a:spLocks noGrp="1"/>
          </p:cNvSpPr>
          <p:nvPr>
            <p:ph type="ftr" sz="quarter" idx="11"/>
          </p:nvPr>
        </p:nvSpPr>
        <p:spPr/>
        <p:txBody>
          <a:bodyPr/>
          <a:lstStyle>
            <a:lvl1pPr>
              <a:defRPr/>
            </a:lvl1pPr>
          </a:lstStyle>
          <a:p>
            <a:pPr>
              <a:defRPr/>
            </a:pPr>
            <a:endParaRPr lang="en-GB"/>
          </a:p>
        </p:txBody>
      </p:sp>
      <p:sp>
        <p:nvSpPr>
          <p:cNvPr id="7" name="Slide Number Placeholder 28"/>
          <p:cNvSpPr>
            <a:spLocks noGrp="1"/>
          </p:cNvSpPr>
          <p:nvPr>
            <p:ph type="sldNum" sz="quarter" idx="12"/>
          </p:nvPr>
        </p:nvSpPr>
        <p:spPr/>
        <p:txBody>
          <a:bodyPr/>
          <a:lstStyle>
            <a:lvl1pPr>
              <a:defRPr/>
            </a:lvl1pPr>
          </a:lstStyle>
          <a:p>
            <a:pPr>
              <a:defRPr/>
            </a:pPr>
            <a:fld id="{3A96A4CE-5FB9-4026-A237-F6CA0229E0D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7"/>
          <p:cNvSpPr>
            <a:spLocks noGrp="1"/>
          </p:cNvSpPr>
          <p:nvPr>
            <p:ph type="dt" sz="half" idx="10"/>
          </p:nvPr>
        </p:nvSpPr>
        <p:spPr/>
        <p:txBody>
          <a:bodyPr/>
          <a:lstStyle>
            <a:lvl1pPr>
              <a:defRPr/>
            </a:lvl1pPr>
          </a:lstStyle>
          <a:p>
            <a:pPr>
              <a:defRPr/>
            </a:pPr>
            <a:endParaRPr lang="en-GB"/>
          </a:p>
        </p:txBody>
      </p:sp>
      <p:sp>
        <p:nvSpPr>
          <p:cNvPr id="6" name="Footer Placeholder 16"/>
          <p:cNvSpPr>
            <a:spLocks noGrp="1"/>
          </p:cNvSpPr>
          <p:nvPr>
            <p:ph type="ftr" sz="quarter" idx="11"/>
          </p:nvPr>
        </p:nvSpPr>
        <p:spPr/>
        <p:txBody>
          <a:bodyPr/>
          <a:lstStyle>
            <a:lvl1pPr>
              <a:defRPr/>
            </a:lvl1pPr>
          </a:lstStyle>
          <a:p>
            <a:pPr>
              <a:defRPr/>
            </a:pPr>
            <a:endParaRPr lang="en-GB"/>
          </a:p>
        </p:txBody>
      </p:sp>
      <p:sp>
        <p:nvSpPr>
          <p:cNvPr id="7" name="Slide Number Placeholder 28"/>
          <p:cNvSpPr>
            <a:spLocks noGrp="1"/>
          </p:cNvSpPr>
          <p:nvPr>
            <p:ph type="sldNum" sz="quarter" idx="12"/>
          </p:nvPr>
        </p:nvSpPr>
        <p:spPr/>
        <p:txBody>
          <a:bodyPr/>
          <a:lstStyle>
            <a:lvl1pPr>
              <a:defRPr/>
            </a:lvl1pPr>
          </a:lstStyle>
          <a:p>
            <a:pPr>
              <a:defRPr/>
            </a:pPr>
            <a:fld id="{8E8AE248-C72F-497E-AC43-10506A4F4FC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Date Placeholder 27"/>
          <p:cNvSpPr>
            <a:spLocks noGrp="1"/>
          </p:cNvSpPr>
          <p:nvPr>
            <p:ph type="dt" sz="half" idx="2"/>
          </p:nvPr>
        </p:nvSpPr>
        <p:spPr>
          <a:xfrm>
            <a:off x="6400800" y="6354763"/>
            <a:ext cx="2286000" cy="366712"/>
          </a:xfrm>
          <a:prstGeom prst="rect">
            <a:avLst/>
          </a:prstGeom>
        </p:spPr>
        <p:txBody>
          <a:bodyPr vert="horz"/>
          <a:lstStyle>
            <a:lvl1pPr fontAlgn="auto">
              <a:spcBef>
                <a:spcPts val="0"/>
              </a:spcBef>
              <a:spcAft>
                <a:spcPts val="0"/>
              </a:spcAft>
              <a:defRPr sz="1400">
                <a:solidFill>
                  <a:schemeClr val="tx2"/>
                </a:solidFill>
                <a:latin typeface="+mn-lt"/>
              </a:defRPr>
            </a:lvl1pPr>
          </a:lstStyle>
          <a:p>
            <a:pPr>
              <a:defRPr/>
            </a:pPr>
            <a:endParaRPr lang="en-GB"/>
          </a:p>
        </p:txBody>
      </p:sp>
      <p:sp>
        <p:nvSpPr>
          <p:cNvPr id="17" name="Footer Placeholder 16"/>
          <p:cNvSpPr>
            <a:spLocks noGrp="1"/>
          </p:cNvSpPr>
          <p:nvPr>
            <p:ph type="ftr" sz="quarter" idx="3"/>
          </p:nvPr>
        </p:nvSpPr>
        <p:spPr>
          <a:xfrm>
            <a:off x="2898775" y="6354763"/>
            <a:ext cx="3475038" cy="366712"/>
          </a:xfrm>
          <a:prstGeom prst="rect">
            <a:avLst/>
          </a:prstGeom>
        </p:spPr>
        <p:txBody>
          <a:bodyPr vert="horz"/>
          <a:lstStyle>
            <a:lvl1pPr algn="r" fontAlgn="auto">
              <a:spcBef>
                <a:spcPts val="0"/>
              </a:spcBef>
              <a:spcAft>
                <a:spcPts val="0"/>
              </a:spcAft>
              <a:defRPr sz="1400">
                <a:solidFill>
                  <a:schemeClr val="tx2"/>
                </a:solidFill>
                <a:latin typeface="+mn-lt"/>
              </a:defRPr>
            </a:lvl1pPr>
          </a:lstStyle>
          <a:p>
            <a:pPr>
              <a:defRPr/>
            </a:pPr>
            <a:endParaRPr lang="en-GB"/>
          </a:p>
        </p:txBody>
      </p:sp>
      <p:sp>
        <p:nvSpPr>
          <p:cNvPr id="18" name="Slide Number Placeholder 28"/>
          <p:cNvSpPr>
            <a:spLocks noGrp="1"/>
          </p:cNvSpPr>
          <p:nvPr>
            <p:ph type="sldNum" sz="quarter" idx="4"/>
          </p:nvPr>
        </p:nvSpPr>
        <p:spPr>
          <a:xfrm>
            <a:off x="1216025" y="6354763"/>
            <a:ext cx="1219200" cy="366712"/>
          </a:xfrm>
          <a:prstGeom prst="rect">
            <a:avLst/>
          </a:prstGeom>
        </p:spPr>
        <p:txBody>
          <a:bodyPr vert="horz"/>
          <a:lstStyle>
            <a:lvl1pPr fontAlgn="auto">
              <a:spcBef>
                <a:spcPts val="0"/>
              </a:spcBef>
              <a:spcAft>
                <a:spcPts val="0"/>
              </a:spcAft>
              <a:defRPr sz="1400">
                <a:solidFill>
                  <a:schemeClr val="tx2"/>
                </a:solidFill>
                <a:latin typeface="+mn-lt"/>
              </a:defRPr>
            </a:lvl1pPr>
          </a:lstStyle>
          <a:p>
            <a:pPr>
              <a:defRPr/>
            </a:pPr>
            <a:fld id="{3A118820-5953-4062-84B9-6EA86A86242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a:solidFill>
            <a:schemeClr val="tx2"/>
          </a:solidFill>
          <a:latin typeface="+mn-lt"/>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a:solidFill>
            <a:schemeClr val="tx1"/>
          </a:solidFill>
          <a:latin typeface="+mn-lt"/>
        </a:defRPr>
      </a:lvl3pPr>
      <a:lvl4pPr marL="1096963" indent="-228600" algn="l" rtl="0" eaLnBrk="0" fontAlgn="base" hangingPunct="0">
        <a:spcBef>
          <a:spcPts val="400"/>
        </a:spcBef>
        <a:spcAft>
          <a:spcPct val="0"/>
        </a:spcAft>
        <a:buClr>
          <a:srgbClr val="3A7075"/>
        </a:buClr>
        <a:buSzPct val="70000"/>
        <a:buFont typeface="Wingdings" pitchFamily="2" charset="2"/>
        <a:buChar char=""/>
        <a:defRPr>
          <a:solidFill>
            <a:schemeClr val="tx1"/>
          </a:solidFill>
          <a:latin typeface="+mn-lt"/>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mn-lt"/>
        </a:defRPr>
      </a:lvl5pPr>
      <a:lvl6pPr marL="1828800" indent="-228600" algn="l" rtl="0" fontAlgn="base">
        <a:spcBef>
          <a:spcPts val="300"/>
        </a:spcBef>
        <a:spcAft>
          <a:spcPct val="0"/>
        </a:spcAft>
        <a:buClr>
          <a:schemeClr val="accent2"/>
        </a:buClr>
        <a:buSzPct val="70000"/>
        <a:buFont typeface="Wingdings" pitchFamily="2" charset="2"/>
        <a:buChar char=""/>
        <a:defRPr sz="1600">
          <a:solidFill>
            <a:schemeClr val="tx1"/>
          </a:solidFill>
          <a:latin typeface="+mn-lt"/>
        </a:defRPr>
      </a:lvl6pPr>
      <a:lvl7pPr marL="2286000" indent="-228600" algn="l" rtl="0" fontAlgn="base">
        <a:spcBef>
          <a:spcPts val="300"/>
        </a:spcBef>
        <a:spcAft>
          <a:spcPct val="0"/>
        </a:spcAft>
        <a:buClr>
          <a:schemeClr val="accent2"/>
        </a:buClr>
        <a:buSzPct val="70000"/>
        <a:buFont typeface="Wingdings" pitchFamily="2" charset="2"/>
        <a:buChar char=""/>
        <a:defRPr sz="1600">
          <a:solidFill>
            <a:schemeClr val="tx1"/>
          </a:solidFill>
          <a:latin typeface="+mn-lt"/>
        </a:defRPr>
      </a:lvl7pPr>
      <a:lvl8pPr marL="2743200" indent="-228600" algn="l" rtl="0" fontAlgn="base">
        <a:spcBef>
          <a:spcPts val="300"/>
        </a:spcBef>
        <a:spcAft>
          <a:spcPct val="0"/>
        </a:spcAft>
        <a:buClr>
          <a:schemeClr val="accent2"/>
        </a:buClr>
        <a:buSzPct val="70000"/>
        <a:buFont typeface="Wingdings" pitchFamily="2" charset="2"/>
        <a:buChar char=""/>
        <a:defRPr sz="1600">
          <a:solidFill>
            <a:schemeClr val="tx1"/>
          </a:solidFill>
          <a:latin typeface="+mn-lt"/>
        </a:defRPr>
      </a:lvl8pPr>
      <a:lvl9pPr marL="3200400" indent="-228600" algn="l" rtl="0" fontAlgn="base">
        <a:spcBef>
          <a:spcPts val="300"/>
        </a:spcBef>
        <a:spcAft>
          <a:spcPct val="0"/>
        </a:spcAft>
        <a:buClr>
          <a:schemeClr val="accent2"/>
        </a:buClr>
        <a:buSzPct val="70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defRPr>
            </a:lvl1pPr>
          </a:lstStyle>
          <a:p>
            <a:pPr>
              <a:defRPr/>
            </a:pPr>
            <a:endParaRPr lang="en-GB"/>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GB"/>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defRPr>
            </a:lvl1pPr>
          </a:lstStyle>
          <a:p>
            <a:pPr>
              <a:defRPr/>
            </a:pPr>
            <a:fld id="{CA07ED3F-CE1C-4357-A186-0EBC820D7A1A}" type="slidenum">
              <a:rPr lang="en-GB"/>
              <a:pPr>
                <a:defRPr/>
              </a:pPr>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a:solidFill>
            <a:schemeClr val="tx2"/>
          </a:solidFill>
          <a:latin typeface="+mn-lt"/>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a:solidFill>
            <a:schemeClr val="tx1"/>
          </a:solidFill>
          <a:latin typeface="+mn-lt"/>
        </a:defRPr>
      </a:lvl3pPr>
      <a:lvl4pPr marL="1096963" indent="-228600" algn="l" rtl="0" eaLnBrk="0" fontAlgn="base" hangingPunct="0">
        <a:spcBef>
          <a:spcPts val="400"/>
        </a:spcBef>
        <a:spcAft>
          <a:spcPct val="0"/>
        </a:spcAft>
        <a:buClr>
          <a:srgbClr val="3A7075"/>
        </a:buClr>
        <a:buSzPct val="70000"/>
        <a:buFont typeface="Wingdings" pitchFamily="2" charset="2"/>
        <a:buChar char=""/>
        <a:defRPr>
          <a:solidFill>
            <a:schemeClr val="tx1"/>
          </a:solidFill>
          <a:latin typeface="+mn-lt"/>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mn-lt"/>
        </a:defRPr>
      </a:lvl5pPr>
      <a:lvl6pPr marL="1828800" indent="-228600" algn="l" rtl="0" fontAlgn="base">
        <a:spcBef>
          <a:spcPts val="300"/>
        </a:spcBef>
        <a:spcAft>
          <a:spcPct val="0"/>
        </a:spcAft>
        <a:buClr>
          <a:schemeClr val="accent2"/>
        </a:buClr>
        <a:buSzPct val="70000"/>
        <a:buFont typeface="Wingdings" pitchFamily="2" charset="2"/>
        <a:buChar char=""/>
        <a:defRPr sz="1600">
          <a:solidFill>
            <a:schemeClr val="tx1"/>
          </a:solidFill>
          <a:latin typeface="+mn-lt"/>
        </a:defRPr>
      </a:lvl6pPr>
      <a:lvl7pPr marL="2286000" indent="-228600" algn="l" rtl="0" fontAlgn="base">
        <a:spcBef>
          <a:spcPts val="300"/>
        </a:spcBef>
        <a:spcAft>
          <a:spcPct val="0"/>
        </a:spcAft>
        <a:buClr>
          <a:schemeClr val="accent2"/>
        </a:buClr>
        <a:buSzPct val="70000"/>
        <a:buFont typeface="Wingdings" pitchFamily="2" charset="2"/>
        <a:buChar char=""/>
        <a:defRPr sz="1600">
          <a:solidFill>
            <a:schemeClr val="tx1"/>
          </a:solidFill>
          <a:latin typeface="+mn-lt"/>
        </a:defRPr>
      </a:lvl7pPr>
      <a:lvl8pPr marL="2743200" indent="-228600" algn="l" rtl="0" fontAlgn="base">
        <a:spcBef>
          <a:spcPts val="300"/>
        </a:spcBef>
        <a:spcAft>
          <a:spcPct val="0"/>
        </a:spcAft>
        <a:buClr>
          <a:schemeClr val="accent2"/>
        </a:buClr>
        <a:buSzPct val="70000"/>
        <a:buFont typeface="Wingdings" pitchFamily="2" charset="2"/>
        <a:buChar char=""/>
        <a:defRPr sz="1600">
          <a:solidFill>
            <a:schemeClr val="tx1"/>
          </a:solidFill>
          <a:latin typeface="+mn-lt"/>
        </a:defRPr>
      </a:lvl8pPr>
      <a:lvl9pPr marL="3200400" indent="-228600" algn="l" rtl="0" fontAlgn="base">
        <a:spcBef>
          <a:spcPts val="300"/>
        </a:spcBef>
        <a:spcAft>
          <a:spcPct val="0"/>
        </a:spcAft>
        <a:buClr>
          <a:schemeClr val="accent2"/>
        </a:buClr>
        <a:buSzPct val="70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72tTB_397Ro"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www.virginholidays.co.uk/brochures/sandals/holidays/the_caribbean/antigua/sandals_grande_antigua_resort__spa/"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idx="4294967295"/>
          </p:nvPr>
        </p:nvSpPr>
        <p:spPr>
          <a:xfrm>
            <a:off x="1219200" y="3886200"/>
            <a:ext cx="6858000" cy="990600"/>
          </a:xfrm>
        </p:spPr>
        <p:txBody>
          <a:bodyPr anchor="t"/>
          <a:lstStyle/>
          <a:p>
            <a:pPr algn="r" eaLnBrk="1" hangingPunct="1"/>
            <a:r>
              <a:rPr lang="en-GB" smtClean="0">
                <a:solidFill>
                  <a:schemeClr val="accent1"/>
                </a:solidFill>
              </a:rPr>
              <a:t>Unit 13 – Tour Operations </a:t>
            </a:r>
            <a:endParaRPr lang="en-GB" smtClean="0">
              <a:solidFill>
                <a:schemeClr val="tx1"/>
              </a:solidFill>
            </a:endParaRPr>
          </a:p>
        </p:txBody>
      </p:sp>
      <p:sp>
        <p:nvSpPr>
          <p:cNvPr id="3075" name="Subtitle 2"/>
          <p:cNvSpPr>
            <a:spLocks noGrp="1"/>
          </p:cNvSpPr>
          <p:nvPr>
            <p:ph type="subTitle" idx="4294967295"/>
          </p:nvPr>
        </p:nvSpPr>
        <p:spPr>
          <a:xfrm>
            <a:off x="1042988" y="5013325"/>
            <a:ext cx="7273925" cy="968375"/>
          </a:xfrm>
        </p:spPr>
        <p:txBody>
          <a:bodyPr/>
          <a:lstStyle/>
          <a:p>
            <a:pPr marL="0" indent="0" algn="just" eaLnBrk="1" hangingPunct="1">
              <a:buFont typeface="Wingdings 3" pitchFamily="18" charset="2"/>
              <a:buNone/>
            </a:pPr>
            <a:r>
              <a:rPr lang="en-GB" sz="1800" smtClean="0">
                <a:solidFill>
                  <a:schemeClr val="tx2"/>
                </a:solidFill>
                <a:latin typeface="Bookman Old Style" pitchFamily="18" charset="0"/>
              </a:rPr>
              <a:t>P2 - Describe the products and services provided by different categories of tour operator for different target markets</a:t>
            </a:r>
          </a:p>
        </p:txBody>
      </p:sp>
      <p:pic>
        <p:nvPicPr>
          <p:cNvPr id="3076" name="Picture 5" descr="airplanes,businesses,businessmen,businesswomen,cities,escapes,islands,men,metaphors,persons,planes,transportation,travel,tropical islands,tropics,vacations,women"/>
          <p:cNvPicPr>
            <a:picLocks noChangeAspect="1" noChangeArrowheads="1"/>
          </p:cNvPicPr>
          <p:nvPr/>
        </p:nvPicPr>
        <p:blipFill>
          <a:blip r:embed="rId3" cstate="print"/>
          <a:srcRect/>
          <a:stretch>
            <a:fillRect/>
          </a:stretch>
        </p:blipFill>
        <p:spPr bwMode="auto">
          <a:xfrm>
            <a:off x="6048375" y="0"/>
            <a:ext cx="3095625" cy="30956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pPr eaLnBrk="1" hangingPunct="1"/>
            <a:r>
              <a:rPr lang="en-GB" smtClean="0"/>
              <a:t>Accommodation choices</a:t>
            </a:r>
          </a:p>
        </p:txBody>
      </p:sp>
      <p:sp>
        <p:nvSpPr>
          <p:cNvPr id="12291" name="Rectangle 3"/>
          <p:cNvSpPr>
            <a:spLocks noGrp="1"/>
          </p:cNvSpPr>
          <p:nvPr>
            <p:ph type="body" idx="1"/>
          </p:nvPr>
        </p:nvSpPr>
        <p:spPr/>
        <p:txBody>
          <a:bodyPr/>
          <a:lstStyle/>
          <a:p>
            <a:pPr eaLnBrk="1" hangingPunct="1"/>
            <a:endParaRPr lang="en-GB" smtClean="0"/>
          </a:p>
          <a:p>
            <a:pPr eaLnBrk="1" hangingPunct="1"/>
            <a:r>
              <a:rPr lang="en-GB" smtClean="0"/>
              <a:t>Offering different types of accommodation is another means of offering a differentiated product to customers.  Tourists expect to be able to choose between different types of accommodation such as villas, hotels and camping.  They are also used to choosing </a:t>
            </a:r>
            <a:r>
              <a:rPr lang="en-GB" smtClean="0">
                <a:solidFill>
                  <a:schemeClr val="accent2"/>
                </a:solidFill>
              </a:rPr>
              <a:t>board type</a:t>
            </a:r>
            <a:r>
              <a:rPr lang="en-GB"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ph type="body" idx="1"/>
          </p:nvPr>
        </p:nvPicPr>
        <p:blipFill>
          <a:blip r:embed="rId2" cstate="print"/>
          <a:srcRect l="18788" t="12883" r="21257" b="5368"/>
          <a:stretch>
            <a:fillRect/>
          </a:stretch>
        </p:blipFill>
        <p:spPr>
          <a:xfrm>
            <a:off x="468313" y="620713"/>
            <a:ext cx="8280400" cy="5508625"/>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p:txBody>
          <a:bodyPr/>
          <a:lstStyle/>
          <a:p>
            <a:pPr eaLnBrk="1" hangingPunct="1"/>
            <a:r>
              <a:rPr lang="en-GB" smtClean="0"/>
              <a:t>Transport options</a:t>
            </a:r>
          </a:p>
        </p:txBody>
      </p:sp>
      <p:sp>
        <p:nvSpPr>
          <p:cNvPr id="14339" name="Rectangle 3"/>
          <p:cNvSpPr>
            <a:spLocks noGrp="1"/>
          </p:cNvSpPr>
          <p:nvPr>
            <p:ph type="body" idx="1"/>
          </p:nvPr>
        </p:nvSpPr>
        <p:spPr/>
        <p:txBody>
          <a:bodyPr/>
          <a:lstStyle/>
          <a:p>
            <a:pPr eaLnBrk="1" hangingPunct="1"/>
            <a:r>
              <a:rPr lang="en-GB" smtClean="0"/>
              <a:t>Tour operators offer different transport options depending on what customers want.  Examples include train journeys or first class travel.</a:t>
            </a:r>
          </a:p>
          <a:p>
            <a:pPr eaLnBrk="1" hangingPunct="1"/>
            <a:endParaRPr lang="en-GB" smtClean="0"/>
          </a:p>
          <a:p>
            <a:pPr eaLnBrk="1" hangingPunct="1"/>
            <a:endParaRPr lang="en-GB" smtClean="0"/>
          </a:p>
          <a:p>
            <a:pPr eaLnBrk="1" hangingPunct="1"/>
            <a:endParaRPr lang="en-GB" smtClean="0"/>
          </a:p>
          <a:p>
            <a:pPr eaLnBrk="1" hangingPunct="1"/>
            <a:endParaRPr lang="en-GB" smtClean="0"/>
          </a:p>
        </p:txBody>
      </p:sp>
      <p:pic>
        <p:nvPicPr>
          <p:cNvPr id="14340" name="Picture 5" descr="Orient-Express"/>
          <p:cNvPicPr>
            <a:picLocks noChangeAspect="1" noChangeArrowheads="1"/>
          </p:cNvPicPr>
          <p:nvPr/>
        </p:nvPicPr>
        <p:blipFill>
          <a:blip r:embed="rId2" cstate="print"/>
          <a:srcRect/>
          <a:stretch>
            <a:fillRect/>
          </a:stretch>
        </p:blipFill>
        <p:spPr bwMode="auto">
          <a:xfrm>
            <a:off x="1187450" y="3357563"/>
            <a:ext cx="7143750" cy="27908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GB" smtClean="0"/>
              <a:t>Ancillary products and services</a:t>
            </a:r>
          </a:p>
        </p:txBody>
      </p:sp>
      <p:sp>
        <p:nvSpPr>
          <p:cNvPr id="15363" name="Rectangle 3"/>
          <p:cNvSpPr>
            <a:spLocks noGrp="1"/>
          </p:cNvSpPr>
          <p:nvPr>
            <p:ph type="body" idx="1"/>
          </p:nvPr>
        </p:nvSpPr>
        <p:spPr/>
        <p:txBody>
          <a:bodyPr/>
          <a:lstStyle/>
          <a:p>
            <a:pPr eaLnBrk="1" hangingPunct="1"/>
            <a:r>
              <a:rPr lang="en-GB" smtClean="0"/>
              <a:t>Tour operators have become very sophisticated in the extra services that they can offer  a tourist, usually at an additional cost.  For example:</a:t>
            </a:r>
          </a:p>
          <a:p>
            <a:pPr eaLnBrk="1" hangingPunct="1"/>
            <a:r>
              <a:rPr lang="en-GB" smtClean="0"/>
              <a:t>Holiday insurance</a:t>
            </a:r>
          </a:p>
          <a:p>
            <a:pPr eaLnBrk="1" hangingPunct="1"/>
            <a:r>
              <a:rPr lang="en-GB" smtClean="0"/>
              <a:t>Airport car parking</a:t>
            </a:r>
          </a:p>
          <a:p>
            <a:pPr eaLnBrk="1" hangingPunct="1"/>
            <a:r>
              <a:rPr lang="en-GB" smtClean="0"/>
              <a:t>Airport Hotel</a:t>
            </a:r>
          </a:p>
          <a:p>
            <a:pPr eaLnBrk="1" hangingPunct="1"/>
            <a:r>
              <a:rPr lang="en-GB" smtClean="0"/>
              <a:t>Airport lounge</a:t>
            </a:r>
          </a:p>
          <a:p>
            <a:pPr eaLnBrk="1" hangingPunct="1"/>
            <a:r>
              <a:rPr lang="en-GB" smtClean="0"/>
              <a:t>Late check out from room</a:t>
            </a:r>
          </a:p>
          <a:p>
            <a:pPr eaLnBrk="1" hangingPunct="1"/>
            <a:r>
              <a:rPr lang="en-GB" smtClean="0"/>
              <a:t>Upgrades in room</a:t>
            </a:r>
          </a:p>
          <a:p>
            <a:pPr eaLnBrk="1" hangingPunct="1"/>
            <a:r>
              <a:rPr lang="en-GB" smtClean="0"/>
              <a:t>Kids clubs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pPr eaLnBrk="1" hangingPunct="1"/>
            <a:r>
              <a:rPr lang="en-GB" smtClean="0"/>
              <a:t>Target market</a:t>
            </a:r>
          </a:p>
        </p:txBody>
      </p:sp>
      <p:sp>
        <p:nvSpPr>
          <p:cNvPr id="16387" name="Rectangle 3"/>
          <p:cNvSpPr>
            <a:spLocks noGrp="1"/>
          </p:cNvSpPr>
          <p:nvPr>
            <p:ph type="body" idx="1"/>
          </p:nvPr>
        </p:nvSpPr>
        <p:spPr>
          <a:xfrm>
            <a:off x="457200" y="1219200"/>
            <a:ext cx="8229600" cy="5089525"/>
          </a:xfrm>
        </p:spPr>
        <p:txBody>
          <a:bodyPr/>
          <a:lstStyle/>
          <a:p>
            <a:pPr eaLnBrk="1" hangingPunct="1">
              <a:lnSpc>
                <a:spcPct val="140000"/>
              </a:lnSpc>
            </a:pPr>
            <a:r>
              <a:rPr lang="en-GB" smtClean="0"/>
              <a:t>Families</a:t>
            </a:r>
          </a:p>
          <a:p>
            <a:pPr eaLnBrk="1" hangingPunct="1">
              <a:lnSpc>
                <a:spcPct val="140000"/>
              </a:lnSpc>
            </a:pPr>
            <a:r>
              <a:rPr lang="en-GB" smtClean="0"/>
              <a:t>Couples</a:t>
            </a:r>
          </a:p>
          <a:p>
            <a:pPr eaLnBrk="1" hangingPunct="1">
              <a:lnSpc>
                <a:spcPct val="140000"/>
              </a:lnSpc>
            </a:pPr>
            <a:r>
              <a:rPr lang="en-GB" smtClean="0"/>
              <a:t>Solo travellers</a:t>
            </a:r>
          </a:p>
          <a:p>
            <a:pPr eaLnBrk="1" hangingPunct="1">
              <a:lnSpc>
                <a:spcPct val="140000"/>
              </a:lnSpc>
            </a:pPr>
            <a:r>
              <a:rPr lang="en-GB" smtClean="0"/>
              <a:t>Specific age groups</a:t>
            </a:r>
          </a:p>
          <a:p>
            <a:pPr eaLnBrk="1" hangingPunct="1">
              <a:lnSpc>
                <a:spcPct val="140000"/>
              </a:lnSpc>
            </a:pPr>
            <a:r>
              <a:rPr lang="en-GB" smtClean="0"/>
              <a:t>Special interests</a:t>
            </a:r>
          </a:p>
          <a:p>
            <a:pPr eaLnBrk="1" hangingPunct="1">
              <a:lnSpc>
                <a:spcPct val="140000"/>
              </a:lnSpc>
            </a:pPr>
            <a:r>
              <a:rPr lang="en-GB" smtClean="0"/>
              <a:t>People with specific needs</a:t>
            </a:r>
          </a:p>
          <a:p>
            <a:pPr eaLnBrk="1" hangingPunct="1">
              <a:lnSpc>
                <a:spcPct val="140000"/>
              </a:lnSpc>
              <a:buFont typeface="Wingdings 3" pitchFamily="18" charset="2"/>
              <a:buNone/>
            </a:pPr>
            <a:r>
              <a:rPr lang="en-GB" smtClean="0">
                <a:solidFill>
                  <a:schemeClr val="accent2"/>
                </a:solidFill>
              </a:rPr>
              <a:t>	</a:t>
            </a:r>
          </a:p>
        </p:txBody>
      </p:sp>
      <p:pic>
        <p:nvPicPr>
          <p:cNvPr id="16388" name="Picture 5" descr="menorca-art-holiday-rafalet"/>
          <p:cNvPicPr>
            <a:picLocks noChangeAspect="1" noChangeArrowheads="1"/>
          </p:cNvPicPr>
          <p:nvPr/>
        </p:nvPicPr>
        <p:blipFill>
          <a:blip r:embed="rId2" cstate="print"/>
          <a:srcRect/>
          <a:stretch>
            <a:fillRect/>
          </a:stretch>
        </p:blipFill>
        <p:spPr bwMode="auto">
          <a:xfrm>
            <a:off x="4284663" y="1268413"/>
            <a:ext cx="4440237" cy="309721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pPr eaLnBrk="1" hangingPunct="1"/>
            <a:r>
              <a:rPr lang="en-GB" smtClean="0"/>
              <a:t>P2</a:t>
            </a:r>
          </a:p>
        </p:txBody>
      </p:sp>
      <p:sp>
        <p:nvSpPr>
          <p:cNvPr id="17411" name="Rectangle 3"/>
          <p:cNvSpPr>
            <a:spLocks noGrp="1"/>
          </p:cNvSpPr>
          <p:nvPr>
            <p:ph type="body" idx="1"/>
          </p:nvPr>
        </p:nvSpPr>
        <p:spPr/>
        <p:txBody>
          <a:bodyPr/>
          <a:lstStyle/>
          <a:p>
            <a:pPr eaLnBrk="1" hangingPunct="1"/>
            <a:r>
              <a:rPr lang="en-GB" smtClean="0"/>
              <a:t>You should select one tour operator from each of the categories, identify their target market(s) and provide a review of the products and services they offer.</a:t>
            </a:r>
          </a:p>
          <a:p>
            <a:pPr eaLnBrk="1" hangingPunct="1"/>
            <a:endParaRPr lang="en-GB" smtClean="0"/>
          </a:p>
          <a:p>
            <a:r>
              <a:rPr lang="en-GB" b="1" smtClean="0"/>
              <a:t>Outbound</a:t>
            </a:r>
            <a:r>
              <a:rPr lang="en-GB" smtClean="0"/>
              <a:t> - Kuoni</a:t>
            </a:r>
          </a:p>
          <a:p>
            <a:r>
              <a:rPr lang="en-GB" b="1" smtClean="0"/>
              <a:t>Inbound </a:t>
            </a:r>
            <a:r>
              <a:rPr lang="en-GB" smtClean="0"/>
              <a:t>- Discover Travel and Tours</a:t>
            </a:r>
          </a:p>
          <a:p>
            <a:r>
              <a:rPr lang="en-GB" b="1" smtClean="0"/>
              <a:t>Domestic</a:t>
            </a:r>
            <a:r>
              <a:rPr lang="en-GB" smtClean="0"/>
              <a:t> – Shearings Holidays</a:t>
            </a:r>
          </a:p>
          <a:p>
            <a:r>
              <a:rPr lang="en-GB" b="1" smtClean="0"/>
              <a:t>Specialist</a:t>
            </a:r>
            <a:r>
              <a:rPr lang="en-GB" smtClean="0"/>
              <a:t> – Tucan Travel</a:t>
            </a:r>
          </a:p>
          <a:p>
            <a:r>
              <a:rPr lang="en-GB" b="1" smtClean="0"/>
              <a:t>Mass market</a:t>
            </a:r>
            <a:r>
              <a:rPr lang="en-GB" smtClean="0"/>
              <a:t> - Thomson</a:t>
            </a:r>
          </a:p>
          <a:p>
            <a:pPr eaLnBrk="1" hangingPunct="1"/>
            <a:endParaRPr lang="en-GB" smtClean="0"/>
          </a:p>
          <a:p>
            <a:pPr eaLnBrk="1" hangingPunct="1"/>
            <a:endParaRPr lang="en-GB"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en-GB" smtClean="0"/>
              <a:t>M2</a:t>
            </a:r>
          </a:p>
        </p:txBody>
      </p:sp>
      <p:sp>
        <p:nvSpPr>
          <p:cNvPr id="18435" name="Rectangle 3"/>
          <p:cNvSpPr>
            <a:spLocks noGrp="1"/>
          </p:cNvSpPr>
          <p:nvPr>
            <p:ph type="body" idx="1"/>
          </p:nvPr>
        </p:nvSpPr>
        <p:spPr/>
        <p:txBody>
          <a:bodyPr/>
          <a:lstStyle/>
          <a:p>
            <a:pPr eaLnBrk="1" hangingPunct="1"/>
            <a:r>
              <a:rPr lang="en-GB" smtClean="0"/>
              <a:t>Analyse how a selected tour operator’s portfolio of products and services meet the needs of its target market(s)</a:t>
            </a:r>
          </a:p>
          <a:p>
            <a:pPr eaLnBrk="1" hangingPunct="1"/>
            <a:endParaRPr lang="en-GB" smtClean="0"/>
          </a:p>
          <a:p>
            <a:pPr eaLnBrk="1" hangingPunct="1"/>
            <a:r>
              <a:rPr lang="en-GB" smtClean="0"/>
              <a:t>You must demonstrate a sound understanding of what the customers needs are and how they are met by the current range of products and services. You should select your tour operator carefully to facilitate the achievement of both M2 and D2</a:t>
            </a:r>
          </a:p>
          <a:p>
            <a:pPr eaLnBrk="1" hangingPunct="1"/>
            <a:endParaRPr lang="en-GB" smtClean="0"/>
          </a:p>
          <a:p>
            <a:pPr eaLnBrk="1" hangingPunct="1"/>
            <a:endParaRPr lang="en-GB"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smtClean="0"/>
              <a:t>D2</a:t>
            </a:r>
          </a:p>
        </p:txBody>
      </p:sp>
      <p:sp>
        <p:nvSpPr>
          <p:cNvPr id="19459" name="Content Placeholder 2"/>
          <p:cNvSpPr>
            <a:spLocks noGrp="1"/>
          </p:cNvSpPr>
          <p:nvPr>
            <p:ph idx="1"/>
          </p:nvPr>
        </p:nvSpPr>
        <p:spPr/>
        <p:txBody>
          <a:bodyPr/>
          <a:lstStyle/>
          <a:p>
            <a:pPr eaLnBrk="1" hangingPunct="1"/>
            <a:r>
              <a:rPr lang="en-GB" b="1" smtClean="0"/>
              <a:t>D2 recommend, </a:t>
            </a:r>
            <a:r>
              <a:rPr lang="en-GB" smtClean="0"/>
              <a:t>with </a:t>
            </a:r>
            <a:r>
              <a:rPr lang="en-GB" u="sng" smtClean="0"/>
              <a:t>justification</a:t>
            </a:r>
            <a:r>
              <a:rPr lang="en-GB" smtClean="0"/>
              <a:t>, how a selected tour operator could expand its range of products and services for its current target market or adapt its range of products and services to appeal to a new market.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pPr eaLnBrk="1" hangingPunct="1"/>
            <a:r>
              <a:rPr lang="en-GB" smtClean="0"/>
              <a:t>D2</a:t>
            </a:r>
          </a:p>
        </p:txBody>
      </p:sp>
      <p:sp>
        <p:nvSpPr>
          <p:cNvPr id="20483" name="Rectangle 3"/>
          <p:cNvSpPr>
            <a:spLocks noGrp="1"/>
          </p:cNvSpPr>
          <p:nvPr>
            <p:ph type="body" idx="1"/>
          </p:nvPr>
        </p:nvSpPr>
        <p:spPr/>
        <p:txBody>
          <a:bodyPr/>
          <a:lstStyle/>
          <a:p>
            <a:pPr eaLnBrk="1" hangingPunct="1"/>
            <a:r>
              <a:rPr lang="en-GB" smtClean="0"/>
              <a:t>You must review the product range and make recommendations for how it could be expanded to widen its appeal to the tour operator’s existing target market or adapted to widen its appeal to a new target market. </a:t>
            </a:r>
          </a:p>
          <a:p>
            <a:pPr eaLnBrk="1" hangingPunct="1"/>
            <a:r>
              <a:rPr lang="en-GB" smtClean="0"/>
              <a:t>Recommendations must be supported by a clear rationale and justification. </a:t>
            </a:r>
          </a:p>
          <a:p>
            <a:pPr eaLnBrk="1" hangingPunct="1"/>
            <a:r>
              <a:rPr lang="en-GB" smtClean="0"/>
              <a:t>Examples might be to add new destinations that would appeal to the current target market and complement existing destinations or to branch out to take advantage of recent trends and attract new target groups, for example extreme sports.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smtClean="0"/>
              <a:t>Connector</a:t>
            </a:r>
          </a:p>
        </p:txBody>
      </p:sp>
      <p:sp>
        <p:nvSpPr>
          <p:cNvPr id="4099" name="Content Placeholder 2"/>
          <p:cNvSpPr>
            <a:spLocks noGrp="1"/>
          </p:cNvSpPr>
          <p:nvPr>
            <p:ph type="body" sz="half" idx="1"/>
          </p:nvPr>
        </p:nvSpPr>
        <p:spPr/>
        <p:txBody>
          <a:bodyPr/>
          <a:lstStyle/>
          <a:p>
            <a:pPr eaLnBrk="1" hangingPunct="1">
              <a:buFont typeface="Wingdings 3" pitchFamily="18" charset="2"/>
              <a:buNone/>
            </a:pPr>
            <a:endParaRPr lang="en-GB" sz="2900" smtClean="0"/>
          </a:p>
          <a:p>
            <a:pPr eaLnBrk="1" hangingPunct="1"/>
            <a:endParaRPr lang="en-GB" sz="2900" smtClean="0"/>
          </a:p>
        </p:txBody>
      </p:sp>
      <p:sp>
        <p:nvSpPr>
          <p:cNvPr id="4100" name="Rectangle 4"/>
          <p:cNvSpPr>
            <a:spLocks noGrp="1"/>
          </p:cNvSpPr>
          <p:nvPr>
            <p:ph type="body" sz="half" idx="2"/>
          </p:nvPr>
        </p:nvSpPr>
        <p:spPr>
          <a:xfrm>
            <a:off x="468313" y="1219200"/>
            <a:ext cx="8218487" cy="4910138"/>
          </a:xfrm>
        </p:spPr>
        <p:txBody>
          <a:bodyPr/>
          <a:lstStyle/>
          <a:p>
            <a:pPr eaLnBrk="1" hangingPunct="1"/>
            <a:endParaRPr lang="en-GB" sz="2400" smtClean="0"/>
          </a:p>
          <a:p>
            <a:pPr eaLnBrk="1" hangingPunct="1"/>
            <a:r>
              <a:rPr lang="en-GB" sz="2400" smtClean="0"/>
              <a:t>Watch the following video.  </a:t>
            </a:r>
          </a:p>
          <a:p>
            <a:pPr eaLnBrk="1" hangingPunct="1"/>
            <a:endParaRPr lang="en-GB" sz="2400" smtClean="0"/>
          </a:p>
          <a:p>
            <a:pPr eaLnBrk="1" hangingPunct="1"/>
            <a:r>
              <a:rPr lang="en-GB" sz="2400" smtClean="0"/>
              <a:t>What type of customers do you think would book a holiday with Kuoni? </a:t>
            </a:r>
          </a:p>
          <a:p>
            <a:pPr eaLnBrk="1" hangingPunct="1"/>
            <a:r>
              <a:rPr lang="en-GB" sz="2400" smtClean="0"/>
              <a:t>What types of destinations do they provide holidays to?  </a:t>
            </a:r>
          </a:p>
          <a:p>
            <a:pPr eaLnBrk="1" hangingPunct="1"/>
            <a:r>
              <a:rPr lang="en-GB" sz="2400" smtClean="0"/>
              <a:t>Do you think they would be expensive or cheap holidays?</a:t>
            </a:r>
          </a:p>
          <a:p>
            <a:pPr eaLnBrk="1" hangingPunct="1"/>
            <a:endParaRPr lang="en-GB" sz="2400" smtClean="0"/>
          </a:p>
          <a:p>
            <a:pPr eaLnBrk="1" hangingPunct="1"/>
            <a:r>
              <a:rPr lang="en-GB" sz="2200" smtClean="0">
                <a:hlinkClick r:id="rId3"/>
              </a:rPr>
              <a:t>http://www.youtube.com/watch?v=72tTB_397Ro</a:t>
            </a:r>
            <a:endParaRPr lang="en-GB" sz="2200" smtClean="0"/>
          </a:p>
          <a:p>
            <a:pPr eaLnBrk="1" hangingPunct="1"/>
            <a:endParaRPr lang="en-GB" sz="22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pPr eaLnBrk="1" hangingPunct="1"/>
            <a:r>
              <a:rPr lang="en-GB" smtClean="0"/>
              <a:t>Big Picture</a:t>
            </a:r>
          </a:p>
        </p:txBody>
      </p:sp>
      <p:sp>
        <p:nvSpPr>
          <p:cNvPr id="5123" name="Rectangle 3"/>
          <p:cNvSpPr>
            <a:spLocks noGrp="1"/>
          </p:cNvSpPr>
          <p:nvPr>
            <p:ph type="body" idx="1"/>
          </p:nvPr>
        </p:nvSpPr>
        <p:spPr/>
        <p:txBody>
          <a:bodyPr/>
          <a:lstStyle/>
          <a:p>
            <a:pPr eaLnBrk="1" hangingPunct="1"/>
            <a:endParaRPr lang="en-GB" smtClean="0"/>
          </a:p>
          <a:p>
            <a:pPr eaLnBrk="1" hangingPunct="1"/>
            <a:r>
              <a:rPr lang="en-GB" smtClean="0"/>
              <a:t>You will be learning about the five different types of tour operator.</a:t>
            </a:r>
          </a:p>
          <a:p>
            <a:pPr eaLnBrk="1" hangingPunct="1"/>
            <a:endParaRPr lang="en-GB" smtClean="0"/>
          </a:p>
          <a:p>
            <a:pPr eaLnBrk="1" hangingPunct="1"/>
            <a:r>
              <a:rPr lang="en-GB" smtClean="0"/>
              <a:t>You will be looking at the components of package holidays.</a:t>
            </a:r>
          </a:p>
          <a:p>
            <a:pPr eaLnBrk="1" hangingPunct="1"/>
            <a:endParaRPr lang="en-GB" smtClean="0"/>
          </a:p>
          <a:p>
            <a:pPr eaLnBrk="1" hangingPunct="1"/>
            <a:r>
              <a:rPr lang="en-GB" smtClean="0"/>
              <a:t>You will understand what types of customer choose the different types of tour operator.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eaLnBrk="1" hangingPunct="1"/>
            <a:r>
              <a:rPr lang="en-GB" smtClean="0"/>
              <a:t>Outcomes</a:t>
            </a:r>
          </a:p>
        </p:txBody>
      </p:sp>
      <p:sp>
        <p:nvSpPr>
          <p:cNvPr id="6147" name="Rectangle 3"/>
          <p:cNvSpPr>
            <a:spLocks noGrp="1"/>
          </p:cNvSpPr>
          <p:nvPr>
            <p:ph type="body" idx="1"/>
          </p:nvPr>
        </p:nvSpPr>
        <p:spPr/>
        <p:txBody>
          <a:bodyPr/>
          <a:lstStyle/>
          <a:p>
            <a:pPr eaLnBrk="1" hangingPunct="1"/>
            <a:endParaRPr lang="en-GB" smtClean="0"/>
          </a:p>
          <a:p>
            <a:pPr eaLnBrk="1" hangingPunct="1"/>
            <a:r>
              <a:rPr lang="en-GB" smtClean="0"/>
              <a:t>ALL will be able to complete P2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pPr eaLnBrk="1" hangingPunct="1"/>
            <a:r>
              <a:rPr lang="en-GB" smtClean="0"/>
              <a:t>Tour operator categories</a:t>
            </a:r>
          </a:p>
        </p:txBody>
      </p:sp>
      <p:sp>
        <p:nvSpPr>
          <p:cNvPr id="7171" name="Rectangle 3"/>
          <p:cNvSpPr>
            <a:spLocks noGrp="1"/>
          </p:cNvSpPr>
          <p:nvPr>
            <p:ph type="body" idx="1"/>
          </p:nvPr>
        </p:nvSpPr>
        <p:spPr/>
        <p:txBody>
          <a:bodyPr/>
          <a:lstStyle/>
          <a:p>
            <a:pPr eaLnBrk="1" hangingPunct="1"/>
            <a:endParaRPr lang="en-GB" smtClean="0"/>
          </a:p>
          <a:p>
            <a:r>
              <a:rPr lang="en-GB" b="1" smtClean="0"/>
              <a:t>Outbound</a:t>
            </a:r>
            <a:endParaRPr lang="en-GB" smtClean="0"/>
          </a:p>
          <a:p>
            <a:r>
              <a:rPr lang="en-GB" b="1" smtClean="0"/>
              <a:t>Inbound </a:t>
            </a:r>
            <a:endParaRPr lang="en-GB" smtClean="0"/>
          </a:p>
          <a:p>
            <a:r>
              <a:rPr lang="en-GB" b="1" smtClean="0"/>
              <a:t>Domestic</a:t>
            </a:r>
            <a:r>
              <a:rPr lang="en-GB" smtClean="0"/>
              <a:t> </a:t>
            </a:r>
          </a:p>
          <a:p>
            <a:r>
              <a:rPr lang="en-GB" b="1" smtClean="0"/>
              <a:t>Specialist</a:t>
            </a:r>
            <a:endParaRPr lang="en-GB" smtClean="0"/>
          </a:p>
          <a:p>
            <a:r>
              <a:rPr lang="en-GB" b="1" smtClean="0"/>
              <a:t>Mass market</a:t>
            </a:r>
            <a:endParaRPr lang="en-GB" smtClean="0"/>
          </a:p>
          <a:p>
            <a:pPr eaLnBrk="1" hangingPunct="1">
              <a:lnSpc>
                <a:spcPct val="150000"/>
              </a:lnSpc>
            </a:pPr>
            <a:endParaRPr lang="en-GB" smtClean="0"/>
          </a:p>
          <a:p>
            <a:pPr eaLnBrk="1" hangingPunct="1"/>
            <a:endParaRPr lang="en-GB" smtClean="0"/>
          </a:p>
          <a:p>
            <a:pPr eaLnBrk="1" hangingPunct="1"/>
            <a:endParaRPr lang="en-GB" smtClean="0"/>
          </a:p>
        </p:txBody>
      </p:sp>
      <p:pic>
        <p:nvPicPr>
          <p:cNvPr id="7172" name="Picture 5" descr="holidays_deals"/>
          <p:cNvPicPr>
            <a:picLocks noChangeAspect="1" noChangeArrowheads="1"/>
          </p:cNvPicPr>
          <p:nvPr/>
        </p:nvPicPr>
        <p:blipFill>
          <a:blip r:embed="rId2" cstate="print"/>
          <a:srcRect/>
          <a:stretch>
            <a:fillRect/>
          </a:stretch>
        </p:blipFill>
        <p:spPr bwMode="auto">
          <a:xfrm>
            <a:off x="5148263" y="1700213"/>
            <a:ext cx="3095625" cy="23050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GB" smtClean="0"/>
              <a:t>Products and services</a:t>
            </a:r>
          </a:p>
        </p:txBody>
      </p:sp>
      <p:sp>
        <p:nvSpPr>
          <p:cNvPr id="8195" name="Rectangle 3"/>
          <p:cNvSpPr>
            <a:spLocks noGrp="1"/>
          </p:cNvSpPr>
          <p:nvPr>
            <p:ph type="body" idx="1"/>
          </p:nvPr>
        </p:nvSpPr>
        <p:spPr/>
        <p:txBody>
          <a:bodyPr/>
          <a:lstStyle/>
          <a:p>
            <a:pPr algn="ctr" eaLnBrk="1" hangingPunct="1">
              <a:buFont typeface="Wingdings 3" pitchFamily="18" charset="2"/>
              <a:buNone/>
            </a:pPr>
            <a:r>
              <a:rPr lang="en-GB" smtClean="0">
                <a:latin typeface="Bookman Old Style" pitchFamily="18" charset="0"/>
              </a:rPr>
              <a:t>	</a:t>
            </a:r>
          </a:p>
          <a:p>
            <a:pPr algn="ctr" eaLnBrk="1" hangingPunct="1">
              <a:buFont typeface="Wingdings 3" pitchFamily="18" charset="2"/>
              <a:buNone/>
            </a:pPr>
            <a:r>
              <a:rPr lang="en-GB" smtClean="0">
                <a:latin typeface="Bookman Old Style" pitchFamily="18" charset="0"/>
              </a:rPr>
              <a:t>	</a:t>
            </a:r>
            <a:r>
              <a:rPr lang="en-GB" smtClean="0">
                <a:solidFill>
                  <a:schemeClr val="accent2"/>
                </a:solidFill>
                <a:latin typeface="Bookman Old Style" pitchFamily="18" charset="0"/>
              </a:rPr>
              <a:t>Package holiday – a holiday including at least two elements of transport, accommodation and other services, for example the services of an overseas representative</a:t>
            </a:r>
            <a:endParaRPr lang="en-GB" smtClean="0">
              <a:latin typeface="Bookman Old Styl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en-GB" smtClean="0"/>
              <a:t>Components of a standard package</a:t>
            </a:r>
          </a:p>
        </p:txBody>
      </p:sp>
      <p:sp>
        <p:nvSpPr>
          <p:cNvPr id="9219" name="Rectangle 3"/>
          <p:cNvSpPr>
            <a:spLocks noGrp="1"/>
          </p:cNvSpPr>
          <p:nvPr>
            <p:ph type="body" idx="1"/>
          </p:nvPr>
        </p:nvSpPr>
        <p:spPr/>
        <p:txBody>
          <a:bodyPr/>
          <a:lstStyle/>
          <a:p>
            <a:pPr eaLnBrk="1" hangingPunct="1">
              <a:lnSpc>
                <a:spcPct val="90000"/>
              </a:lnSpc>
            </a:pPr>
            <a:endParaRPr lang="en-GB" smtClean="0"/>
          </a:p>
          <a:p>
            <a:pPr eaLnBrk="1" hangingPunct="1">
              <a:lnSpc>
                <a:spcPct val="90000"/>
              </a:lnSpc>
            </a:pPr>
            <a:r>
              <a:rPr lang="en-GB" smtClean="0"/>
              <a:t>Most package holidays are pre-arranged and presented in brochures by tour operators.  Customers can visit travel agents to get brochures or call the tour operator directly.  The brochure is an important sales tool for the package holiday.  Because of the intense competition in the holiday industry tour operators constantly review their products and introduce new packages.</a:t>
            </a:r>
          </a:p>
          <a:p>
            <a:pPr eaLnBrk="1" hangingPunct="1">
              <a:lnSpc>
                <a:spcPct val="90000"/>
              </a:lnSpc>
            </a:pPr>
            <a:endParaRPr lang="en-GB" smtClean="0"/>
          </a:p>
          <a:p>
            <a:pPr eaLnBrk="1" hangingPunct="1">
              <a:lnSpc>
                <a:spcPct val="90000"/>
              </a:lnSpc>
            </a:pPr>
            <a:r>
              <a:rPr lang="en-GB" smtClean="0"/>
              <a:t>What does a package holiday have to include under Package Travel Regulations?</a:t>
            </a:r>
          </a:p>
          <a:p>
            <a:pPr eaLnBrk="1" hangingPunct="1">
              <a:lnSpc>
                <a:spcPct val="90000"/>
              </a:lnSpc>
              <a:buFont typeface="Wingdings 3" pitchFamily="18" charset="2"/>
              <a:buNone/>
            </a:pPr>
            <a:endParaRPr lang="en-GB" smtClean="0"/>
          </a:p>
          <a:p>
            <a:pPr eaLnBrk="1" hangingPunct="1">
              <a:lnSpc>
                <a:spcPct val="90000"/>
              </a:lnSpc>
            </a:pPr>
            <a:r>
              <a:rPr lang="en-GB" sz="1200" smtClean="0">
                <a:hlinkClick r:id="rId2"/>
              </a:rPr>
              <a:t>http://www.virginholidays.co.uk/brochures/sandals/holidays/the_caribbean/antigua/sandals_grande_antigua_resort__spa/#</a:t>
            </a:r>
            <a:endParaRPr lang="en-GB" sz="1200" smtClean="0"/>
          </a:p>
          <a:p>
            <a:pPr eaLnBrk="1" hangingPunct="1">
              <a:lnSpc>
                <a:spcPct val="90000"/>
              </a:lnSpc>
            </a:pPr>
            <a:endParaRPr lang="en-GB" sz="12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pPr eaLnBrk="1" hangingPunct="1"/>
            <a:r>
              <a:rPr lang="en-GB" smtClean="0"/>
              <a:t>Tailor made</a:t>
            </a:r>
          </a:p>
        </p:txBody>
      </p:sp>
      <p:sp>
        <p:nvSpPr>
          <p:cNvPr id="10243" name="Rectangle 3"/>
          <p:cNvSpPr>
            <a:spLocks noGrp="1"/>
          </p:cNvSpPr>
          <p:nvPr>
            <p:ph type="body" idx="1"/>
          </p:nvPr>
        </p:nvSpPr>
        <p:spPr/>
        <p:txBody>
          <a:bodyPr/>
          <a:lstStyle/>
          <a:p>
            <a:pPr eaLnBrk="1" hangingPunct="1"/>
            <a:r>
              <a:rPr lang="en-GB" smtClean="0"/>
              <a:t>A Tailor-made package is </a:t>
            </a:r>
            <a:r>
              <a:rPr lang="en-GB" smtClean="0">
                <a:solidFill>
                  <a:schemeClr val="accent2"/>
                </a:solidFill>
              </a:rPr>
              <a:t>dynamically packaged</a:t>
            </a:r>
            <a:r>
              <a:rPr lang="en-GB" smtClean="0"/>
              <a:t>.  The different elements of the package are specifically selected to meet the needs of a particular customer.  Tour operators are offering tailor made services more frequently as experienced travellers do not appreciate the </a:t>
            </a:r>
            <a:r>
              <a:rPr lang="en-GB" smtClean="0">
                <a:solidFill>
                  <a:schemeClr val="accent2"/>
                </a:solidFill>
              </a:rPr>
              <a:t>mass market</a:t>
            </a:r>
            <a:r>
              <a:rPr lang="en-GB" smtClean="0"/>
              <a:t> approach.</a:t>
            </a:r>
          </a:p>
          <a:p>
            <a:pPr eaLnBrk="1" hangingPunct="1"/>
            <a:endParaRPr lang="en-GB" smtClean="0"/>
          </a:p>
          <a:p>
            <a:pPr eaLnBrk="1" hangingPunct="1"/>
            <a:r>
              <a:rPr lang="en-GB" smtClean="0"/>
              <a:t>People have higher expectations in terms of product and customer service.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lstStyle/>
          <a:p>
            <a:pPr eaLnBrk="1" hangingPunct="1"/>
            <a:r>
              <a:rPr lang="en-GB" smtClean="0"/>
              <a:t>Range of destinations</a:t>
            </a:r>
          </a:p>
        </p:txBody>
      </p:sp>
      <p:sp>
        <p:nvSpPr>
          <p:cNvPr id="11267" name="Rectangle 3"/>
          <p:cNvSpPr>
            <a:spLocks noGrp="1"/>
          </p:cNvSpPr>
          <p:nvPr>
            <p:ph type="body" idx="1"/>
          </p:nvPr>
        </p:nvSpPr>
        <p:spPr/>
        <p:txBody>
          <a:bodyPr/>
          <a:lstStyle/>
          <a:p>
            <a:pPr eaLnBrk="1" hangingPunct="1"/>
            <a:endParaRPr lang="en-GB" smtClean="0"/>
          </a:p>
          <a:p>
            <a:pPr eaLnBrk="1" hangingPunct="1"/>
            <a:r>
              <a:rPr lang="en-GB" smtClean="0"/>
              <a:t>Finding new destinations is part of product development for a </a:t>
            </a:r>
            <a:r>
              <a:rPr lang="en-GB" smtClean="0">
                <a:solidFill>
                  <a:schemeClr val="accent2"/>
                </a:solidFill>
              </a:rPr>
              <a:t>tour operator</a:t>
            </a:r>
            <a:r>
              <a:rPr lang="en-GB" smtClean="0"/>
              <a:t>.  As people take more frequent holidays and become more experienced travellers there is an increasing demand to visit new places.</a:t>
            </a:r>
          </a:p>
          <a:p>
            <a:pPr eaLnBrk="1" hangingPunct="1"/>
            <a:endParaRPr lang="en-GB" smtClean="0"/>
          </a:p>
          <a:p>
            <a:pPr eaLnBrk="1" hangingPunct="1"/>
            <a:endParaRPr lang="en-GB" smtClean="0"/>
          </a:p>
        </p:txBody>
      </p:sp>
    </p:spTree>
  </p:cSld>
  <p:clrMapOvr>
    <a:masterClrMapping/>
  </p:clrMapOvr>
</p:sld>
</file>

<file path=ppt/theme/theme1.xml><?xml version="1.0" encoding="utf-8"?>
<a:theme xmlns:a="http://schemas.openxmlformats.org/drawingml/2006/main" name="1_Origin">
  <a:themeElements>
    <a:clrScheme name="1_Origi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fontScheme name="1_Origin">
      <a:majorFont>
        <a:latin typeface="Bookman Old Style"/>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rigi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rigin">
  <a:themeElements>
    <a:clrScheme name="Origi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fontScheme name="Origin">
      <a:majorFont>
        <a:latin typeface="Bookman Old Style"/>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igi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690</Words>
  <Application>Microsoft Office PowerPoint</Application>
  <PresentationFormat>On-screen Show (4:3)</PresentationFormat>
  <Paragraphs>93</Paragraphs>
  <Slides>18</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Bookman Old Style</vt:lpstr>
      <vt:lpstr>Gill Sans MT</vt:lpstr>
      <vt:lpstr>Wingdings 3</vt:lpstr>
      <vt:lpstr>Wingdings</vt:lpstr>
      <vt:lpstr>Calibri</vt:lpstr>
      <vt:lpstr>1_Origin</vt:lpstr>
      <vt:lpstr>Origin</vt:lpstr>
      <vt:lpstr>Unit 13 – Tour Operations </vt:lpstr>
      <vt:lpstr>Connector</vt:lpstr>
      <vt:lpstr>Big Picture</vt:lpstr>
      <vt:lpstr>Outcomes</vt:lpstr>
      <vt:lpstr>Tour operator categories</vt:lpstr>
      <vt:lpstr>Products and services</vt:lpstr>
      <vt:lpstr>Components of a standard package</vt:lpstr>
      <vt:lpstr>Tailor made</vt:lpstr>
      <vt:lpstr>Range of destinations</vt:lpstr>
      <vt:lpstr>Accommodation choices</vt:lpstr>
      <vt:lpstr>Slide 11</vt:lpstr>
      <vt:lpstr>Transport options</vt:lpstr>
      <vt:lpstr>Ancillary products and services</vt:lpstr>
      <vt:lpstr>Target market</vt:lpstr>
      <vt:lpstr>P2</vt:lpstr>
      <vt:lpstr>M2</vt:lpstr>
      <vt:lpstr>D2</vt:lpstr>
      <vt:lpstr>D2</vt:lpstr>
    </vt:vector>
  </TitlesOfParts>
  <Company>Featherstone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12 – Tour Operations </dc:title>
  <dc:creator>aprice</dc:creator>
  <cp:lastModifiedBy>aprice</cp:lastModifiedBy>
  <cp:revision>12</cp:revision>
  <dcterms:created xsi:type="dcterms:W3CDTF">2010-10-18T11:52:29Z</dcterms:created>
  <dcterms:modified xsi:type="dcterms:W3CDTF">2012-03-08T09:02:30Z</dcterms:modified>
</cp:coreProperties>
</file>